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96" r:id="rId2"/>
    <p:sldId id="282" r:id="rId3"/>
    <p:sldId id="4141" r:id="rId4"/>
    <p:sldId id="9374" r:id="rId5"/>
    <p:sldId id="9380" r:id="rId6"/>
    <p:sldId id="306" r:id="rId7"/>
    <p:sldId id="9372" r:id="rId8"/>
    <p:sldId id="308" r:id="rId9"/>
    <p:sldId id="304" r:id="rId10"/>
    <p:sldId id="284" r:id="rId11"/>
    <p:sldId id="310" r:id="rId12"/>
    <p:sldId id="309" r:id="rId13"/>
    <p:sldId id="9377" r:id="rId14"/>
    <p:sldId id="9378" r:id="rId15"/>
    <p:sldId id="9379" r:id="rId16"/>
  </p:sldIdLst>
  <p:sldSz cx="9144000" cy="6858000" type="screen4x3"/>
  <p:notesSz cx="6797675" cy="9926638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bschnitt ohne Titel" id="{DCC6E6AB-5258-450F-8ECB-EE69D0AE5601}">
          <p14:sldIdLst>
            <p14:sldId id="296"/>
            <p14:sldId id="282"/>
            <p14:sldId id="4141"/>
            <p14:sldId id="9374"/>
            <p14:sldId id="9380"/>
            <p14:sldId id="306"/>
            <p14:sldId id="9372"/>
            <p14:sldId id="308"/>
            <p14:sldId id="304"/>
            <p14:sldId id="284"/>
            <p14:sldId id="310"/>
            <p14:sldId id="309"/>
            <p14:sldId id="9377"/>
            <p14:sldId id="9378"/>
            <p14:sldId id="937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110">
          <p15:clr>
            <a:srgbClr val="A4A3A4"/>
          </p15:clr>
        </p15:guide>
        <p15:guide id="2" orient="horz" pos="1344">
          <p15:clr>
            <a:srgbClr val="A4A3A4"/>
          </p15:clr>
        </p15:guide>
        <p15:guide id="3" pos="5647">
          <p15:clr>
            <a:srgbClr val="A4A3A4"/>
          </p15:clr>
        </p15:guide>
        <p15:guide id="4" pos="20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905"/>
    <a:srgbClr val="FFCC00"/>
    <a:srgbClr val="FFCD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A4972E-B312-4B88-B9F0-1698F915A429}" v="72" dt="2023-10-11T13:02:54.3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ittlere Formatvorlage 3 - Akz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2" autoAdjust="0"/>
    <p:restoredTop sz="96817" autoAdjust="0"/>
  </p:normalViewPr>
  <p:slideViewPr>
    <p:cSldViewPr>
      <p:cViewPr varScale="1">
        <p:scale>
          <a:sx n="80" d="100"/>
          <a:sy n="80" d="100"/>
        </p:scale>
        <p:origin x="96" y="744"/>
      </p:cViewPr>
      <p:guideLst>
        <p:guide orient="horz" pos="4110"/>
        <p:guide orient="horz" pos="1344"/>
        <p:guide pos="5647"/>
        <p:guide pos="204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akšauskas Andrius" userId="40d79c82-3629-433f-ade3-1b4bbf3003c9" providerId="ADAL" clId="{D5A4972E-B312-4B88-B9F0-1698F915A429}"/>
    <pc:docChg chg="undo custSel modSld sldOrd">
      <pc:chgData name="Zakšauskas Andrius" userId="40d79c82-3629-433f-ade3-1b4bbf3003c9" providerId="ADAL" clId="{D5A4972E-B312-4B88-B9F0-1698F915A429}" dt="2023-10-12T11:44:37.344" v="69" actId="5793"/>
      <pc:docMkLst>
        <pc:docMk/>
      </pc:docMkLst>
      <pc:sldChg chg="modSp mod">
        <pc:chgData name="Zakšauskas Andrius" userId="40d79c82-3629-433f-ade3-1b4bbf3003c9" providerId="ADAL" clId="{D5A4972E-B312-4B88-B9F0-1698F915A429}" dt="2023-10-12T05:42:08.425" v="49" actId="20577"/>
        <pc:sldMkLst>
          <pc:docMk/>
          <pc:sldMk cId="1734773985" sldId="282"/>
        </pc:sldMkLst>
        <pc:spChg chg="mod">
          <ac:chgData name="Zakšauskas Andrius" userId="40d79c82-3629-433f-ade3-1b4bbf3003c9" providerId="ADAL" clId="{D5A4972E-B312-4B88-B9F0-1698F915A429}" dt="2023-10-12T05:42:08.425" v="49" actId="20577"/>
          <ac:spMkLst>
            <pc:docMk/>
            <pc:sldMk cId="1734773985" sldId="282"/>
            <ac:spMk id="3" creationId="{106400C3-FE5F-6C83-AC2B-F508342A098D}"/>
          </ac:spMkLst>
        </pc:spChg>
      </pc:sldChg>
      <pc:sldChg chg="modSp mod">
        <pc:chgData name="Zakšauskas Andrius" userId="40d79c82-3629-433f-ade3-1b4bbf3003c9" providerId="ADAL" clId="{D5A4972E-B312-4B88-B9F0-1698F915A429}" dt="2023-10-12T11:44:37.344" v="69" actId="5793"/>
        <pc:sldMkLst>
          <pc:docMk/>
          <pc:sldMk cId="389043076" sldId="306"/>
        </pc:sldMkLst>
        <pc:spChg chg="mod">
          <ac:chgData name="Zakšauskas Andrius" userId="40d79c82-3629-433f-ade3-1b4bbf3003c9" providerId="ADAL" clId="{D5A4972E-B312-4B88-B9F0-1698F915A429}" dt="2023-10-12T11:44:37.344" v="69" actId="5793"/>
          <ac:spMkLst>
            <pc:docMk/>
            <pc:sldMk cId="389043076" sldId="306"/>
            <ac:spMk id="8" creationId="{00000000-0000-0000-0000-000000000000}"/>
          </ac:spMkLst>
        </pc:spChg>
      </pc:sldChg>
      <pc:sldChg chg="ord">
        <pc:chgData name="Zakšauskas Andrius" userId="40d79c82-3629-433f-ade3-1b4bbf3003c9" providerId="ADAL" clId="{D5A4972E-B312-4B88-B9F0-1698F915A429}" dt="2023-10-12T05:45:13.377" v="52" actId="20578"/>
        <pc:sldMkLst>
          <pc:docMk/>
          <pc:sldMk cId="2229593253" sldId="9379"/>
        </pc:sldMkLst>
      </pc:sldChg>
    </pc:docChg>
  </pc:docChgLst>
  <pc:docChgLst>
    <pc:chgData name="Zakšauskas Andrius" userId="40d79c82-3629-433f-ade3-1b4bbf3003c9" providerId="ADAL" clId="{888ACA27-5815-4D3C-B4E7-01DFAF5535AA}"/>
    <pc:docChg chg="undo custSel addSld delSld modSld modSection">
      <pc:chgData name="Zakšauskas Andrius" userId="40d79c82-3629-433f-ade3-1b4bbf3003c9" providerId="ADAL" clId="{888ACA27-5815-4D3C-B4E7-01DFAF5535AA}" dt="2023-10-10T13:17:38.495" v="1653"/>
      <pc:docMkLst>
        <pc:docMk/>
      </pc:docMkLst>
      <pc:sldChg chg="addSp delSp modSp mod">
        <pc:chgData name="Zakšauskas Andrius" userId="40d79c82-3629-433f-ade3-1b4bbf3003c9" providerId="ADAL" clId="{888ACA27-5815-4D3C-B4E7-01DFAF5535AA}" dt="2023-10-10T09:56:44.722" v="871" actId="20577"/>
        <pc:sldMkLst>
          <pc:docMk/>
          <pc:sldMk cId="1734773985" sldId="282"/>
        </pc:sldMkLst>
        <pc:spChg chg="del mod">
          <ac:chgData name="Zakšauskas Andrius" userId="40d79c82-3629-433f-ade3-1b4bbf3003c9" providerId="ADAL" clId="{888ACA27-5815-4D3C-B4E7-01DFAF5535AA}" dt="2023-09-29T13:22:25.276" v="253" actId="478"/>
          <ac:spMkLst>
            <pc:docMk/>
            <pc:sldMk cId="1734773985" sldId="282"/>
            <ac:spMk id="2" creationId="{00000000-0000-0000-0000-000000000000}"/>
          </ac:spMkLst>
        </pc:spChg>
        <pc:spChg chg="mod">
          <ac:chgData name="Zakšauskas Andrius" userId="40d79c82-3629-433f-ade3-1b4bbf3003c9" providerId="ADAL" clId="{888ACA27-5815-4D3C-B4E7-01DFAF5535AA}" dt="2023-10-10T09:56:44.722" v="871" actId="20577"/>
          <ac:spMkLst>
            <pc:docMk/>
            <pc:sldMk cId="1734773985" sldId="282"/>
            <ac:spMk id="3" creationId="{106400C3-FE5F-6C83-AC2B-F508342A098D}"/>
          </ac:spMkLst>
        </pc:spChg>
        <pc:spChg chg="mod">
          <ac:chgData name="Zakšauskas Andrius" userId="40d79c82-3629-433f-ade3-1b4bbf3003c9" providerId="ADAL" clId="{888ACA27-5815-4D3C-B4E7-01DFAF5535AA}" dt="2023-09-29T13:17:27.226" v="48" actId="1076"/>
          <ac:spMkLst>
            <pc:docMk/>
            <pc:sldMk cId="1734773985" sldId="282"/>
            <ac:spMk id="9" creationId="{164B4922-4BAA-5B32-FF57-D5C8F63FCD2C}"/>
          </ac:spMkLst>
        </pc:spChg>
        <pc:spChg chg="mod">
          <ac:chgData name="Zakšauskas Andrius" userId="40d79c82-3629-433f-ade3-1b4bbf3003c9" providerId="ADAL" clId="{888ACA27-5815-4D3C-B4E7-01DFAF5535AA}" dt="2023-09-29T13:17:27.226" v="48" actId="1076"/>
          <ac:spMkLst>
            <pc:docMk/>
            <pc:sldMk cId="1734773985" sldId="282"/>
            <ac:spMk id="17" creationId="{3B1E393F-7BCA-E303-7FAA-9DBD89E4FC5D}"/>
          </ac:spMkLst>
        </pc:spChg>
        <pc:spChg chg="mod">
          <ac:chgData name="Zakšauskas Andrius" userId="40d79c82-3629-433f-ade3-1b4bbf3003c9" providerId="ADAL" clId="{888ACA27-5815-4D3C-B4E7-01DFAF5535AA}" dt="2023-09-29T13:17:27.226" v="48" actId="1076"/>
          <ac:spMkLst>
            <pc:docMk/>
            <pc:sldMk cId="1734773985" sldId="282"/>
            <ac:spMk id="19" creationId="{BD4C3011-FF27-F655-3594-E978AE91E2AA}"/>
          </ac:spMkLst>
        </pc:spChg>
        <pc:spChg chg="mod">
          <ac:chgData name="Zakšauskas Andrius" userId="40d79c82-3629-433f-ade3-1b4bbf3003c9" providerId="ADAL" clId="{888ACA27-5815-4D3C-B4E7-01DFAF5535AA}" dt="2023-09-29T13:17:27.226" v="48" actId="1076"/>
          <ac:spMkLst>
            <pc:docMk/>
            <pc:sldMk cId="1734773985" sldId="282"/>
            <ac:spMk id="21" creationId="{B8C5B462-9DD2-BDAF-2285-4FA934FD286E}"/>
          </ac:spMkLst>
        </pc:spChg>
        <pc:spChg chg="mod">
          <ac:chgData name="Zakšauskas Andrius" userId="40d79c82-3629-433f-ade3-1b4bbf3003c9" providerId="ADAL" clId="{888ACA27-5815-4D3C-B4E7-01DFAF5535AA}" dt="2023-09-29T13:17:27.226" v="48" actId="1076"/>
          <ac:spMkLst>
            <pc:docMk/>
            <pc:sldMk cId="1734773985" sldId="282"/>
            <ac:spMk id="24" creationId="{AD6C50EA-8850-ECAC-2A1F-CA96464F27A1}"/>
          </ac:spMkLst>
        </pc:spChg>
        <pc:spChg chg="mod">
          <ac:chgData name="Zakšauskas Andrius" userId="40d79c82-3629-433f-ade3-1b4bbf3003c9" providerId="ADAL" clId="{888ACA27-5815-4D3C-B4E7-01DFAF5535AA}" dt="2023-09-29T13:17:27.226" v="48" actId="1076"/>
          <ac:spMkLst>
            <pc:docMk/>
            <pc:sldMk cId="1734773985" sldId="282"/>
            <ac:spMk id="26" creationId="{23422344-6ED2-38A9-B161-172C8F7CEF1D}"/>
          </ac:spMkLst>
        </pc:spChg>
        <pc:spChg chg="add del mod">
          <ac:chgData name="Zakšauskas Andrius" userId="40d79c82-3629-433f-ade3-1b4bbf3003c9" providerId="ADAL" clId="{888ACA27-5815-4D3C-B4E7-01DFAF5535AA}" dt="2023-09-29T13:21:43.778" v="197"/>
          <ac:spMkLst>
            <pc:docMk/>
            <pc:sldMk cId="1734773985" sldId="282"/>
            <ac:spMk id="28" creationId="{43CD7D2D-FC42-27B1-8995-C15E80158A18}"/>
          </ac:spMkLst>
        </pc:spChg>
        <pc:spChg chg="add mod">
          <ac:chgData name="Zakšauskas Andrius" userId="40d79c82-3629-433f-ade3-1b4bbf3003c9" providerId="ADAL" clId="{888ACA27-5815-4D3C-B4E7-01DFAF5535AA}" dt="2023-09-29T13:55:05.902" v="598" actId="14100"/>
          <ac:spMkLst>
            <pc:docMk/>
            <pc:sldMk cId="1734773985" sldId="282"/>
            <ac:spMk id="29" creationId="{6BA04BDD-CEAF-8F39-0792-EA65E1952BAB}"/>
          </ac:spMkLst>
        </pc:spChg>
        <pc:grpChg chg="mod">
          <ac:chgData name="Zakšauskas Andrius" userId="40d79c82-3629-433f-ade3-1b4bbf3003c9" providerId="ADAL" clId="{888ACA27-5815-4D3C-B4E7-01DFAF5535AA}" dt="2023-09-29T13:17:27.226" v="48" actId="1076"/>
          <ac:grpSpMkLst>
            <pc:docMk/>
            <pc:sldMk cId="1734773985" sldId="282"/>
            <ac:grpSpMk id="6" creationId="{1EE47098-B97F-D206-BD9B-19BF6CE7400C}"/>
          </ac:grpSpMkLst>
        </pc:grpChg>
        <pc:grpChg chg="mod">
          <ac:chgData name="Zakšauskas Andrius" userId="40d79c82-3629-433f-ade3-1b4bbf3003c9" providerId="ADAL" clId="{888ACA27-5815-4D3C-B4E7-01DFAF5535AA}" dt="2023-09-29T13:17:27.226" v="48" actId="1076"/>
          <ac:grpSpMkLst>
            <pc:docMk/>
            <pc:sldMk cId="1734773985" sldId="282"/>
            <ac:grpSpMk id="10" creationId="{B9588793-13D8-6099-CFF6-457E82EDD410}"/>
          </ac:grpSpMkLst>
        </pc:grpChg>
        <pc:grpChg chg="mod">
          <ac:chgData name="Zakšauskas Andrius" userId="40d79c82-3629-433f-ade3-1b4bbf3003c9" providerId="ADAL" clId="{888ACA27-5815-4D3C-B4E7-01DFAF5535AA}" dt="2023-09-29T13:17:27.226" v="48" actId="1076"/>
          <ac:grpSpMkLst>
            <pc:docMk/>
            <pc:sldMk cId="1734773985" sldId="282"/>
            <ac:grpSpMk id="11" creationId="{F81EB168-BD00-39FC-737C-3CFCBFEF7513}"/>
          </ac:grpSpMkLst>
        </pc:grpChg>
        <pc:grpChg chg="mod">
          <ac:chgData name="Zakšauskas Andrius" userId="40d79c82-3629-433f-ade3-1b4bbf3003c9" providerId="ADAL" clId="{888ACA27-5815-4D3C-B4E7-01DFAF5535AA}" dt="2023-09-29T13:17:27.226" v="48" actId="1076"/>
          <ac:grpSpMkLst>
            <pc:docMk/>
            <pc:sldMk cId="1734773985" sldId="282"/>
            <ac:grpSpMk id="12" creationId="{B0671783-13F2-7CE3-1BC4-F4BC5604ACC3}"/>
          </ac:grpSpMkLst>
        </pc:grpChg>
        <pc:grpChg chg="mod">
          <ac:chgData name="Zakšauskas Andrius" userId="40d79c82-3629-433f-ade3-1b4bbf3003c9" providerId="ADAL" clId="{888ACA27-5815-4D3C-B4E7-01DFAF5535AA}" dt="2023-09-29T13:17:27.226" v="48" actId="1076"/>
          <ac:grpSpMkLst>
            <pc:docMk/>
            <pc:sldMk cId="1734773985" sldId="282"/>
            <ac:grpSpMk id="13" creationId="{58FB5505-347F-8A70-98E0-B5458AE497D1}"/>
          </ac:grpSpMkLst>
        </pc:grpChg>
        <pc:grpChg chg="mod">
          <ac:chgData name="Zakšauskas Andrius" userId="40d79c82-3629-433f-ade3-1b4bbf3003c9" providerId="ADAL" clId="{888ACA27-5815-4D3C-B4E7-01DFAF5535AA}" dt="2023-09-29T13:17:27.226" v="48" actId="1076"/>
          <ac:grpSpMkLst>
            <pc:docMk/>
            <pc:sldMk cId="1734773985" sldId="282"/>
            <ac:grpSpMk id="14" creationId="{3D66D99C-DD61-E480-0193-943DB19A7431}"/>
          </ac:grpSpMkLst>
        </pc:grpChg>
        <pc:grpChg chg="mod">
          <ac:chgData name="Zakšauskas Andrius" userId="40d79c82-3629-433f-ade3-1b4bbf3003c9" providerId="ADAL" clId="{888ACA27-5815-4D3C-B4E7-01DFAF5535AA}" dt="2023-09-29T13:17:27.226" v="48" actId="1076"/>
          <ac:grpSpMkLst>
            <pc:docMk/>
            <pc:sldMk cId="1734773985" sldId="282"/>
            <ac:grpSpMk id="15" creationId="{E1D88D37-19B8-0E2B-CDF5-883A9CF6D7CD}"/>
          </ac:grpSpMkLst>
        </pc:grpChg>
        <pc:picChg chg="mod">
          <ac:chgData name="Zakšauskas Andrius" userId="40d79c82-3629-433f-ade3-1b4bbf3003c9" providerId="ADAL" clId="{888ACA27-5815-4D3C-B4E7-01DFAF5535AA}" dt="2023-09-29T13:17:48.349" v="50" actId="1076"/>
          <ac:picMkLst>
            <pc:docMk/>
            <pc:sldMk cId="1734773985" sldId="282"/>
            <ac:picMk id="5" creationId="{AEDB396D-1BAC-5E56-1480-4C01F1A988F7}"/>
          </ac:picMkLst>
        </pc:picChg>
        <pc:picChg chg="mod">
          <ac:chgData name="Zakšauskas Andrius" userId="40d79c82-3629-433f-ade3-1b4bbf3003c9" providerId="ADAL" clId="{888ACA27-5815-4D3C-B4E7-01DFAF5535AA}" dt="2023-09-29T13:17:27.226" v="48" actId="1076"/>
          <ac:picMkLst>
            <pc:docMk/>
            <pc:sldMk cId="1734773985" sldId="282"/>
            <ac:picMk id="8" creationId="{0EA76CDA-6F5A-61D1-68D8-B90440F0F402}"/>
          </ac:picMkLst>
        </pc:picChg>
        <pc:cxnChg chg="mod">
          <ac:chgData name="Zakšauskas Andrius" userId="40d79c82-3629-433f-ade3-1b4bbf3003c9" providerId="ADAL" clId="{888ACA27-5815-4D3C-B4E7-01DFAF5535AA}" dt="2023-09-29T13:17:27.226" v="48" actId="1076"/>
          <ac:cxnSpMkLst>
            <pc:docMk/>
            <pc:sldMk cId="1734773985" sldId="282"/>
            <ac:cxnSpMk id="16" creationId="{68225D5D-4D4C-F81A-AB4B-986BA84F82C4}"/>
          </ac:cxnSpMkLst>
        </pc:cxnChg>
        <pc:cxnChg chg="mod">
          <ac:chgData name="Zakšauskas Andrius" userId="40d79c82-3629-433f-ade3-1b4bbf3003c9" providerId="ADAL" clId="{888ACA27-5815-4D3C-B4E7-01DFAF5535AA}" dt="2023-09-29T13:17:27.226" v="48" actId="1076"/>
          <ac:cxnSpMkLst>
            <pc:docMk/>
            <pc:sldMk cId="1734773985" sldId="282"/>
            <ac:cxnSpMk id="18" creationId="{962B2564-B4E8-E96A-A395-2340D111E5A5}"/>
          </ac:cxnSpMkLst>
        </pc:cxnChg>
        <pc:cxnChg chg="mod">
          <ac:chgData name="Zakšauskas Andrius" userId="40d79c82-3629-433f-ade3-1b4bbf3003c9" providerId="ADAL" clId="{888ACA27-5815-4D3C-B4E7-01DFAF5535AA}" dt="2023-09-29T13:17:27.226" v="48" actId="1076"/>
          <ac:cxnSpMkLst>
            <pc:docMk/>
            <pc:sldMk cId="1734773985" sldId="282"/>
            <ac:cxnSpMk id="20" creationId="{AEFE016C-1DAC-EC37-FCB8-70F0840904C0}"/>
          </ac:cxnSpMkLst>
        </pc:cxnChg>
        <pc:cxnChg chg="mod">
          <ac:chgData name="Zakšauskas Andrius" userId="40d79c82-3629-433f-ade3-1b4bbf3003c9" providerId="ADAL" clId="{888ACA27-5815-4D3C-B4E7-01DFAF5535AA}" dt="2023-09-29T13:17:27.226" v="48" actId="1076"/>
          <ac:cxnSpMkLst>
            <pc:docMk/>
            <pc:sldMk cId="1734773985" sldId="282"/>
            <ac:cxnSpMk id="22" creationId="{154B549C-026A-C39F-FFFD-345E0B6A5684}"/>
          </ac:cxnSpMkLst>
        </pc:cxnChg>
        <pc:cxnChg chg="mod">
          <ac:chgData name="Zakšauskas Andrius" userId="40d79c82-3629-433f-ade3-1b4bbf3003c9" providerId="ADAL" clId="{888ACA27-5815-4D3C-B4E7-01DFAF5535AA}" dt="2023-09-29T13:17:27.226" v="48" actId="1076"/>
          <ac:cxnSpMkLst>
            <pc:docMk/>
            <pc:sldMk cId="1734773985" sldId="282"/>
            <ac:cxnSpMk id="23" creationId="{69EFFE7F-965C-7DE7-9342-2183B7BE8E9F}"/>
          </ac:cxnSpMkLst>
        </pc:cxnChg>
        <pc:cxnChg chg="mod">
          <ac:chgData name="Zakšauskas Andrius" userId="40d79c82-3629-433f-ade3-1b4bbf3003c9" providerId="ADAL" clId="{888ACA27-5815-4D3C-B4E7-01DFAF5535AA}" dt="2023-09-29T13:17:27.226" v="48" actId="1076"/>
          <ac:cxnSpMkLst>
            <pc:docMk/>
            <pc:sldMk cId="1734773985" sldId="282"/>
            <ac:cxnSpMk id="25" creationId="{951DFD60-0FE2-DA93-D280-DFBBEED626DC}"/>
          </ac:cxnSpMkLst>
        </pc:cxnChg>
        <pc:cxnChg chg="mod">
          <ac:chgData name="Zakšauskas Andrius" userId="40d79c82-3629-433f-ade3-1b4bbf3003c9" providerId="ADAL" clId="{888ACA27-5815-4D3C-B4E7-01DFAF5535AA}" dt="2023-09-29T13:17:27.226" v="48" actId="1076"/>
          <ac:cxnSpMkLst>
            <pc:docMk/>
            <pc:sldMk cId="1734773985" sldId="282"/>
            <ac:cxnSpMk id="27" creationId="{FB8F1B5A-434F-CB2E-158E-C7685F392C90}"/>
          </ac:cxnSpMkLst>
        </pc:cxnChg>
      </pc:sldChg>
      <pc:sldChg chg="modSp mod">
        <pc:chgData name="Zakšauskas Andrius" userId="40d79c82-3629-433f-ade3-1b4bbf3003c9" providerId="ADAL" clId="{888ACA27-5815-4D3C-B4E7-01DFAF5535AA}" dt="2023-10-10T12:05:12.064" v="1512" actId="1076"/>
        <pc:sldMkLst>
          <pc:docMk/>
          <pc:sldMk cId="3999361468" sldId="284"/>
        </pc:sldMkLst>
        <pc:spChg chg="mod">
          <ac:chgData name="Zakšauskas Andrius" userId="40d79c82-3629-433f-ade3-1b4bbf3003c9" providerId="ADAL" clId="{888ACA27-5815-4D3C-B4E7-01DFAF5535AA}" dt="2023-10-10T12:05:12.064" v="1512" actId="1076"/>
          <ac:spMkLst>
            <pc:docMk/>
            <pc:sldMk cId="3999361468" sldId="284"/>
            <ac:spMk id="6" creationId="{00000000-0000-0000-0000-000000000000}"/>
          </ac:spMkLst>
        </pc:spChg>
        <pc:spChg chg="mod">
          <ac:chgData name="Zakšauskas Andrius" userId="40d79c82-3629-433f-ade3-1b4bbf3003c9" providerId="ADAL" clId="{888ACA27-5815-4D3C-B4E7-01DFAF5535AA}" dt="2023-10-10T12:03:00.094" v="1506" actId="20577"/>
          <ac:spMkLst>
            <pc:docMk/>
            <pc:sldMk cId="3999361468" sldId="284"/>
            <ac:spMk id="9" creationId="{00000000-0000-0000-0000-000000000000}"/>
          </ac:spMkLst>
        </pc:spChg>
      </pc:sldChg>
      <pc:sldChg chg="addSp delSp modSp mod">
        <pc:chgData name="Zakšauskas Andrius" userId="40d79c82-3629-433f-ade3-1b4bbf3003c9" providerId="ADAL" clId="{888ACA27-5815-4D3C-B4E7-01DFAF5535AA}" dt="2023-09-29T13:20:10.652" v="149" actId="1076"/>
        <pc:sldMkLst>
          <pc:docMk/>
          <pc:sldMk cId="2171939398" sldId="296"/>
        </pc:sldMkLst>
        <pc:spChg chg="mod">
          <ac:chgData name="Zakšauskas Andrius" userId="40d79c82-3629-433f-ade3-1b4bbf3003c9" providerId="ADAL" clId="{888ACA27-5815-4D3C-B4E7-01DFAF5535AA}" dt="2023-09-29T13:20:10.652" v="149" actId="1076"/>
          <ac:spMkLst>
            <pc:docMk/>
            <pc:sldMk cId="2171939398" sldId="296"/>
            <ac:spMk id="2" creationId="{00000000-0000-0000-0000-000000000000}"/>
          </ac:spMkLst>
        </pc:spChg>
        <pc:spChg chg="mod">
          <ac:chgData name="Zakšauskas Andrius" userId="40d79c82-3629-433f-ade3-1b4bbf3003c9" providerId="ADAL" clId="{888ACA27-5815-4D3C-B4E7-01DFAF5535AA}" dt="2023-09-29T13:18:34.570" v="61" actId="20577"/>
          <ac:spMkLst>
            <pc:docMk/>
            <pc:sldMk cId="2171939398" sldId="296"/>
            <ac:spMk id="7" creationId="{00000000-0000-0000-0000-000000000000}"/>
          </ac:spMkLst>
        </pc:spChg>
        <pc:picChg chg="add mod">
          <ac:chgData name="Zakšauskas Andrius" userId="40d79c82-3629-433f-ade3-1b4bbf3003c9" providerId="ADAL" clId="{888ACA27-5815-4D3C-B4E7-01DFAF5535AA}" dt="2023-09-29T13:18:29.719" v="56" actId="1076"/>
          <ac:picMkLst>
            <pc:docMk/>
            <pc:sldMk cId="2171939398" sldId="296"/>
            <ac:picMk id="3" creationId="{80F89D86-81BC-D5B4-C3FE-E5592F4ABB6A}"/>
          </ac:picMkLst>
        </pc:picChg>
        <pc:picChg chg="del">
          <ac:chgData name="Zakšauskas Andrius" userId="40d79c82-3629-433f-ade3-1b4bbf3003c9" providerId="ADAL" clId="{888ACA27-5815-4D3C-B4E7-01DFAF5535AA}" dt="2023-09-29T13:18:21.641" v="51" actId="478"/>
          <ac:picMkLst>
            <pc:docMk/>
            <pc:sldMk cId="2171939398" sldId="296"/>
            <ac:picMk id="1028" creationId="{99CC80E1-7D62-4417-948F-B53F9A391528}"/>
          </ac:picMkLst>
        </pc:picChg>
      </pc:sldChg>
      <pc:sldChg chg="modSp mod">
        <pc:chgData name="Zakšauskas Andrius" userId="40d79c82-3629-433f-ade3-1b4bbf3003c9" providerId="ADAL" clId="{888ACA27-5815-4D3C-B4E7-01DFAF5535AA}" dt="2023-10-10T13:17:38.495" v="1653"/>
        <pc:sldMkLst>
          <pc:docMk/>
          <pc:sldMk cId="862468274" sldId="302"/>
        </pc:sldMkLst>
        <pc:spChg chg="mod">
          <ac:chgData name="Zakšauskas Andrius" userId="40d79c82-3629-433f-ade3-1b4bbf3003c9" providerId="ADAL" clId="{888ACA27-5815-4D3C-B4E7-01DFAF5535AA}" dt="2023-10-10T13:17:38.495" v="1653"/>
          <ac:spMkLst>
            <pc:docMk/>
            <pc:sldMk cId="862468274" sldId="302"/>
            <ac:spMk id="2" creationId="{00000000-0000-0000-0000-000000000000}"/>
          </ac:spMkLst>
        </pc:spChg>
        <pc:spChg chg="mod">
          <ac:chgData name="Zakšauskas Andrius" userId="40d79c82-3629-433f-ade3-1b4bbf3003c9" providerId="ADAL" clId="{888ACA27-5815-4D3C-B4E7-01DFAF5535AA}" dt="2023-10-10T13:17:16.962" v="1650" actId="20577"/>
          <ac:spMkLst>
            <pc:docMk/>
            <pc:sldMk cId="862468274" sldId="302"/>
            <ac:spMk id="7" creationId="{00000000-0000-0000-0000-000000000000}"/>
          </ac:spMkLst>
        </pc:spChg>
      </pc:sldChg>
      <pc:sldChg chg="add del mod modShow">
        <pc:chgData name="Zakšauskas Andrius" userId="40d79c82-3629-433f-ade3-1b4bbf3003c9" providerId="ADAL" clId="{888ACA27-5815-4D3C-B4E7-01DFAF5535AA}" dt="2023-10-10T12:28:43.690" v="1540" actId="729"/>
        <pc:sldMkLst>
          <pc:docMk/>
          <pc:sldMk cId="3490492492" sldId="303"/>
        </pc:sldMkLst>
      </pc:sldChg>
      <pc:sldChg chg="modSp mod">
        <pc:chgData name="Zakšauskas Andrius" userId="40d79c82-3629-433f-ade3-1b4bbf3003c9" providerId="ADAL" clId="{888ACA27-5815-4D3C-B4E7-01DFAF5535AA}" dt="2023-10-10T11:14:09.963" v="1067" actId="20577"/>
        <pc:sldMkLst>
          <pc:docMk/>
          <pc:sldMk cId="69039427" sldId="304"/>
        </pc:sldMkLst>
        <pc:spChg chg="mod">
          <ac:chgData name="Zakšauskas Andrius" userId="40d79c82-3629-433f-ade3-1b4bbf3003c9" providerId="ADAL" clId="{888ACA27-5815-4D3C-B4E7-01DFAF5535AA}" dt="2023-10-10T11:14:09.963" v="1067" actId="20577"/>
          <ac:spMkLst>
            <pc:docMk/>
            <pc:sldMk cId="69039427" sldId="304"/>
            <ac:spMk id="6" creationId="{00000000-0000-0000-0000-000000000000}"/>
          </ac:spMkLst>
        </pc:spChg>
        <pc:spChg chg="mod">
          <ac:chgData name="Zakšauskas Andrius" userId="40d79c82-3629-433f-ade3-1b4bbf3003c9" providerId="ADAL" clId="{888ACA27-5815-4D3C-B4E7-01DFAF5535AA}" dt="2023-10-10T11:13:21.563" v="1046" actId="20577"/>
          <ac:spMkLst>
            <pc:docMk/>
            <pc:sldMk cId="69039427" sldId="304"/>
            <ac:spMk id="8" creationId="{00000000-0000-0000-0000-000000000000}"/>
          </ac:spMkLst>
        </pc:spChg>
      </pc:sldChg>
      <pc:sldChg chg="modSp mod">
        <pc:chgData name="Zakšauskas Andrius" userId="40d79c82-3629-433f-ade3-1b4bbf3003c9" providerId="ADAL" clId="{888ACA27-5815-4D3C-B4E7-01DFAF5535AA}" dt="2023-10-10T12:08:45.318" v="1513" actId="1076"/>
        <pc:sldMkLst>
          <pc:docMk/>
          <pc:sldMk cId="389043076" sldId="306"/>
        </pc:sldMkLst>
        <pc:spChg chg="mod">
          <ac:chgData name="Zakšauskas Andrius" userId="40d79c82-3629-433f-ade3-1b4bbf3003c9" providerId="ADAL" clId="{888ACA27-5815-4D3C-B4E7-01DFAF5535AA}" dt="2023-10-10T12:08:45.318" v="1513" actId="1076"/>
          <ac:spMkLst>
            <pc:docMk/>
            <pc:sldMk cId="389043076" sldId="306"/>
            <ac:spMk id="6" creationId="{00000000-0000-0000-0000-000000000000}"/>
          </ac:spMkLst>
        </pc:spChg>
        <pc:spChg chg="mod">
          <ac:chgData name="Zakšauskas Andrius" userId="40d79c82-3629-433f-ade3-1b4bbf3003c9" providerId="ADAL" clId="{888ACA27-5815-4D3C-B4E7-01DFAF5535AA}" dt="2023-10-10T11:37:31.441" v="1391" actId="20577"/>
          <ac:spMkLst>
            <pc:docMk/>
            <pc:sldMk cId="389043076" sldId="306"/>
            <ac:spMk id="8" creationId="{00000000-0000-0000-0000-000000000000}"/>
          </ac:spMkLst>
        </pc:spChg>
        <pc:picChg chg="mod">
          <ac:chgData name="Zakšauskas Andrius" userId="40d79c82-3629-433f-ade3-1b4bbf3003c9" providerId="ADAL" clId="{888ACA27-5815-4D3C-B4E7-01DFAF5535AA}" dt="2023-10-10T11:32:20.698" v="1311" actId="1076"/>
          <ac:picMkLst>
            <pc:docMk/>
            <pc:sldMk cId="389043076" sldId="306"/>
            <ac:picMk id="5122" creationId="{00000000-0000-0000-0000-000000000000}"/>
          </ac:picMkLst>
        </pc:picChg>
      </pc:sldChg>
      <pc:sldChg chg="modSp mod">
        <pc:chgData name="Zakšauskas Andrius" userId="40d79c82-3629-433f-ade3-1b4bbf3003c9" providerId="ADAL" clId="{888ACA27-5815-4D3C-B4E7-01DFAF5535AA}" dt="2023-10-10T11:16:19.419" v="1130" actId="14100"/>
        <pc:sldMkLst>
          <pc:docMk/>
          <pc:sldMk cId="1440076282" sldId="308"/>
        </pc:sldMkLst>
        <pc:spChg chg="mod">
          <ac:chgData name="Zakšauskas Andrius" userId="40d79c82-3629-433f-ade3-1b4bbf3003c9" providerId="ADAL" clId="{888ACA27-5815-4D3C-B4E7-01DFAF5535AA}" dt="2023-10-10T11:16:09.961" v="1128" actId="20577"/>
          <ac:spMkLst>
            <pc:docMk/>
            <pc:sldMk cId="1440076282" sldId="308"/>
            <ac:spMk id="6" creationId="{00000000-0000-0000-0000-000000000000}"/>
          </ac:spMkLst>
        </pc:spChg>
        <pc:spChg chg="mod">
          <ac:chgData name="Zakšauskas Andrius" userId="40d79c82-3629-433f-ade3-1b4bbf3003c9" providerId="ADAL" clId="{888ACA27-5815-4D3C-B4E7-01DFAF5535AA}" dt="2023-10-10T11:16:19.419" v="1130" actId="14100"/>
          <ac:spMkLst>
            <pc:docMk/>
            <pc:sldMk cId="1440076282" sldId="308"/>
            <ac:spMk id="8" creationId="{00000000-0000-0000-0000-000000000000}"/>
          </ac:spMkLst>
        </pc:spChg>
      </pc:sldChg>
      <pc:sldChg chg="modSp mod">
        <pc:chgData name="Zakšauskas Andrius" userId="40d79c82-3629-433f-ade3-1b4bbf3003c9" providerId="ADAL" clId="{888ACA27-5815-4D3C-B4E7-01DFAF5535AA}" dt="2023-10-10T12:38:43.702" v="1644" actId="1076"/>
        <pc:sldMkLst>
          <pc:docMk/>
          <pc:sldMk cId="2210241426" sldId="309"/>
        </pc:sldMkLst>
        <pc:spChg chg="mod">
          <ac:chgData name="Zakšauskas Andrius" userId="40d79c82-3629-433f-ade3-1b4bbf3003c9" providerId="ADAL" clId="{888ACA27-5815-4D3C-B4E7-01DFAF5535AA}" dt="2023-10-10T12:38:43.702" v="1644" actId="1076"/>
          <ac:spMkLst>
            <pc:docMk/>
            <pc:sldMk cId="2210241426" sldId="309"/>
            <ac:spMk id="6" creationId="{00000000-0000-0000-0000-000000000000}"/>
          </ac:spMkLst>
        </pc:spChg>
        <pc:spChg chg="mod">
          <ac:chgData name="Zakšauskas Andrius" userId="40d79c82-3629-433f-ade3-1b4bbf3003c9" providerId="ADAL" clId="{888ACA27-5815-4D3C-B4E7-01DFAF5535AA}" dt="2023-10-10T12:32:39.322" v="1638" actId="20577"/>
          <ac:spMkLst>
            <pc:docMk/>
            <pc:sldMk cId="2210241426" sldId="309"/>
            <ac:spMk id="9" creationId="{00000000-0000-0000-0000-000000000000}"/>
          </ac:spMkLst>
        </pc:spChg>
      </pc:sldChg>
      <pc:sldChg chg="modSp mod">
        <pc:chgData name="Zakšauskas Andrius" userId="40d79c82-3629-433f-ade3-1b4bbf3003c9" providerId="ADAL" clId="{888ACA27-5815-4D3C-B4E7-01DFAF5535AA}" dt="2023-10-10T12:11:35.562" v="1537" actId="1076"/>
        <pc:sldMkLst>
          <pc:docMk/>
          <pc:sldMk cId="1891689204" sldId="310"/>
        </pc:sldMkLst>
        <pc:spChg chg="mod">
          <ac:chgData name="Zakšauskas Andrius" userId="40d79c82-3629-433f-ade3-1b4bbf3003c9" providerId="ADAL" clId="{888ACA27-5815-4D3C-B4E7-01DFAF5535AA}" dt="2023-10-10T12:11:35.562" v="1537" actId="1076"/>
          <ac:spMkLst>
            <pc:docMk/>
            <pc:sldMk cId="1891689204" sldId="310"/>
            <ac:spMk id="2" creationId="{00000000-0000-0000-0000-000000000000}"/>
          </ac:spMkLst>
        </pc:spChg>
        <pc:spChg chg="mod">
          <ac:chgData name="Zakšauskas Andrius" userId="40d79c82-3629-433f-ade3-1b4bbf3003c9" providerId="ADAL" clId="{888ACA27-5815-4D3C-B4E7-01DFAF5535AA}" dt="2023-10-10T12:10:18.967" v="1517" actId="20577"/>
          <ac:spMkLst>
            <pc:docMk/>
            <pc:sldMk cId="1891689204" sldId="310"/>
            <ac:spMk id="7" creationId="{00000000-0000-0000-0000-000000000000}"/>
          </ac:spMkLst>
        </pc:spChg>
        <pc:picChg chg="mod">
          <ac:chgData name="Zakšauskas Andrius" userId="40d79c82-3629-433f-ade3-1b4bbf3003c9" providerId="ADAL" clId="{888ACA27-5815-4D3C-B4E7-01DFAF5535AA}" dt="2023-10-10T12:10:21.814" v="1518" actId="1076"/>
          <ac:picMkLst>
            <pc:docMk/>
            <pc:sldMk cId="1891689204" sldId="310"/>
            <ac:picMk id="2050" creationId="{F20CBE00-9FE5-44AF-9773-9CD8BA3BCA24}"/>
          </ac:picMkLst>
        </pc:picChg>
      </pc:sldChg>
      <pc:sldChg chg="modSp mod">
        <pc:chgData name="Zakšauskas Andrius" userId="40d79c82-3629-433f-ade3-1b4bbf3003c9" providerId="ADAL" clId="{888ACA27-5815-4D3C-B4E7-01DFAF5535AA}" dt="2023-10-10T10:03:13.066" v="919" actId="6549"/>
        <pc:sldMkLst>
          <pc:docMk/>
          <pc:sldMk cId="743991644" sldId="4141"/>
        </pc:sldMkLst>
        <pc:spChg chg="mod">
          <ac:chgData name="Zakšauskas Andrius" userId="40d79c82-3629-433f-ade3-1b4bbf3003c9" providerId="ADAL" clId="{888ACA27-5815-4D3C-B4E7-01DFAF5535AA}" dt="2023-09-29T13:30:45.421" v="380" actId="20577"/>
          <ac:spMkLst>
            <pc:docMk/>
            <pc:sldMk cId="743991644" sldId="4141"/>
            <ac:spMk id="2" creationId="{7D159EB9-EF6F-421A-B41E-67492502888A}"/>
          </ac:spMkLst>
        </pc:spChg>
        <pc:spChg chg="mod">
          <ac:chgData name="Zakšauskas Andrius" userId="40d79c82-3629-433f-ade3-1b4bbf3003c9" providerId="ADAL" clId="{888ACA27-5815-4D3C-B4E7-01DFAF5535AA}" dt="2023-10-10T10:03:13.066" v="919" actId="6549"/>
          <ac:spMkLst>
            <pc:docMk/>
            <pc:sldMk cId="743991644" sldId="4141"/>
            <ac:spMk id="11" creationId="{810CDE7B-647E-41A8-8AC7-3F01F9754B81}"/>
          </ac:spMkLst>
        </pc:spChg>
      </pc:sldChg>
      <pc:sldChg chg="modSp mod">
        <pc:chgData name="Zakšauskas Andrius" userId="40d79c82-3629-433f-ade3-1b4bbf3003c9" providerId="ADAL" clId="{888ACA27-5815-4D3C-B4E7-01DFAF5535AA}" dt="2023-10-10T11:24:09.214" v="1303" actId="20577"/>
        <pc:sldMkLst>
          <pc:docMk/>
          <pc:sldMk cId="743748919" sldId="9372"/>
        </pc:sldMkLst>
        <pc:spChg chg="mod">
          <ac:chgData name="Zakšauskas Andrius" userId="40d79c82-3629-433f-ade3-1b4bbf3003c9" providerId="ADAL" clId="{888ACA27-5815-4D3C-B4E7-01DFAF5535AA}" dt="2023-10-10T11:24:09.214" v="1303" actId="20577"/>
          <ac:spMkLst>
            <pc:docMk/>
            <pc:sldMk cId="743748919" sldId="9372"/>
            <ac:spMk id="2" creationId="{D76EBE61-560C-4ECD-9A81-6FB69EC9CE0C}"/>
          </ac:spMkLst>
        </pc:spChg>
        <pc:spChg chg="mod">
          <ac:chgData name="Zakšauskas Andrius" userId="40d79c82-3629-433f-ade3-1b4bbf3003c9" providerId="ADAL" clId="{888ACA27-5815-4D3C-B4E7-01DFAF5535AA}" dt="2023-10-10T11:17:04.055" v="1157" actId="20577"/>
          <ac:spMkLst>
            <pc:docMk/>
            <pc:sldMk cId="743748919" sldId="9372"/>
            <ac:spMk id="3" creationId="{C49DA1A2-E390-465E-A15D-A4A8915EB014}"/>
          </ac:spMkLst>
        </pc:spChg>
        <pc:spChg chg="mod">
          <ac:chgData name="Zakšauskas Andrius" userId="40d79c82-3629-433f-ade3-1b4bbf3003c9" providerId="ADAL" clId="{888ACA27-5815-4D3C-B4E7-01DFAF5535AA}" dt="2023-10-10T11:21:38.525" v="1259" actId="20577"/>
          <ac:spMkLst>
            <pc:docMk/>
            <pc:sldMk cId="743748919" sldId="9372"/>
            <ac:spMk id="4" creationId="{B23215A0-B9A8-486A-A44C-C0137D30A24E}"/>
          </ac:spMkLst>
        </pc:spChg>
      </pc:sldChg>
      <pc:sldChg chg="modSp mod">
        <pc:chgData name="Zakšauskas Andrius" userId="40d79c82-3629-433f-ade3-1b4bbf3003c9" providerId="ADAL" clId="{888ACA27-5815-4D3C-B4E7-01DFAF5535AA}" dt="2023-10-10T11:43:05.340" v="1417" actId="1076"/>
        <pc:sldMkLst>
          <pc:docMk/>
          <pc:sldMk cId="3191823784" sldId="9374"/>
        </pc:sldMkLst>
        <pc:spChg chg="mod">
          <ac:chgData name="Zakšauskas Andrius" userId="40d79c82-3629-433f-ade3-1b4bbf3003c9" providerId="ADAL" clId="{888ACA27-5815-4D3C-B4E7-01DFAF5535AA}" dt="2023-10-10T10:24:00.493" v="959" actId="1076"/>
          <ac:spMkLst>
            <pc:docMk/>
            <pc:sldMk cId="3191823784" sldId="9374"/>
            <ac:spMk id="6" creationId="{00000000-0000-0000-0000-000000000000}"/>
          </ac:spMkLst>
        </pc:spChg>
        <pc:spChg chg="mod">
          <ac:chgData name="Zakšauskas Andrius" userId="40d79c82-3629-433f-ade3-1b4bbf3003c9" providerId="ADAL" clId="{888ACA27-5815-4D3C-B4E7-01DFAF5535AA}" dt="2023-10-10T11:42:58.467" v="1416"/>
          <ac:spMkLst>
            <pc:docMk/>
            <pc:sldMk cId="3191823784" sldId="9374"/>
            <ac:spMk id="8" creationId="{00000000-0000-0000-0000-000000000000}"/>
          </ac:spMkLst>
        </pc:spChg>
        <pc:grpChg chg="mod">
          <ac:chgData name="Zakšauskas Andrius" userId="40d79c82-3629-433f-ade3-1b4bbf3003c9" providerId="ADAL" clId="{888ACA27-5815-4D3C-B4E7-01DFAF5535AA}" dt="2023-10-10T11:43:05.340" v="1417" actId="1076"/>
          <ac:grpSpMkLst>
            <pc:docMk/>
            <pc:sldMk cId="3191823784" sldId="9374"/>
            <ac:grpSpMk id="9" creationId="{E3ADD4F0-3EF6-4600-89E2-A57AE6D71F56}"/>
          </ac:grpSpMkLst>
        </pc:grpChg>
      </pc:sldChg>
      <pc:sldChg chg="addSp delSp modSp new mod modShow">
        <pc:chgData name="Zakšauskas Andrius" userId="40d79c82-3629-433f-ade3-1b4bbf3003c9" providerId="ADAL" clId="{888ACA27-5815-4D3C-B4E7-01DFAF5535AA}" dt="2023-10-10T11:56:33.198" v="1452" actId="20577"/>
        <pc:sldMkLst>
          <pc:docMk/>
          <pc:sldMk cId="493673167" sldId="9375"/>
        </pc:sldMkLst>
        <pc:spChg chg="del mod">
          <ac:chgData name="Zakšauskas Andrius" userId="40d79c82-3629-433f-ade3-1b4bbf3003c9" providerId="ADAL" clId="{888ACA27-5815-4D3C-B4E7-01DFAF5535AA}" dt="2023-09-29T13:20:58.911" v="154" actId="478"/>
          <ac:spMkLst>
            <pc:docMk/>
            <pc:sldMk cId="493673167" sldId="9375"/>
            <ac:spMk id="2" creationId="{44A1226C-9AEF-8A19-BB96-536286AEEFF4}"/>
          </ac:spMkLst>
        </pc:spChg>
        <pc:spChg chg="del">
          <ac:chgData name="Zakšauskas Andrius" userId="40d79c82-3629-433f-ade3-1b4bbf3003c9" providerId="ADAL" clId="{888ACA27-5815-4D3C-B4E7-01DFAF5535AA}" dt="2023-09-29T13:22:39.206" v="256"/>
          <ac:spMkLst>
            <pc:docMk/>
            <pc:sldMk cId="493673167" sldId="9375"/>
            <ac:spMk id="3" creationId="{0694533A-3829-04F2-765A-EEA24DA158CE}"/>
          </ac:spMkLst>
        </pc:spChg>
        <pc:spChg chg="mod">
          <ac:chgData name="Zakšauskas Andrius" userId="40d79c82-3629-433f-ade3-1b4bbf3003c9" providerId="ADAL" clId="{888ACA27-5815-4D3C-B4E7-01DFAF5535AA}" dt="2023-10-10T11:56:33.198" v="1452" actId="20577"/>
          <ac:spMkLst>
            <pc:docMk/>
            <pc:sldMk cId="493673167" sldId="9375"/>
            <ac:spMk id="4" creationId="{FDA53F16-34B9-7B56-EBCC-AF92C79B0895}"/>
          </ac:spMkLst>
        </pc:spChg>
        <pc:spChg chg="add del mod">
          <ac:chgData name="Zakšauskas Andrius" userId="40d79c82-3629-433f-ade3-1b4bbf3003c9" providerId="ADAL" clId="{888ACA27-5815-4D3C-B4E7-01DFAF5535AA}" dt="2023-09-29T13:21:06.192" v="163" actId="478"/>
          <ac:spMkLst>
            <pc:docMk/>
            <pc:sldMk cId="493673167" sldId="9375"/>
            <ac:spMk id="5" creationId="{DEF236AE-980A-5857-CB5A-EFC3B1D2B6F8}"/>
          </ac:spMkLst>
        </pc:spChg>
        <pc:spChg chg="add del mod">
          <ac:chgData name="Zakšauskas Andrius" userId="40d79c82-3629-433f-ade3-1b4bbf3003c9" providerId="ADAL" clId="{888ACA27-5815-4D3C-B4E7-01DFAF5535AA}" dt="2023-09-29T13:21:16.567" v="165" actId="478"/>
          <ac:spMkLst>
            <pc:docMk/>
            <pc:sldMk cId="493673167" sldId="9375"/>
            <ac:spMk id="6" creationId="{7F232942-689E-7FEC-C37D-BFACCEAB7CAA}"/>
          </ac:spMkLst>
        </pc:spChg>
        <pc:spChg chg="add del mod">
          <ac:chgData name="Zakšauskas Andrius" userId="40d79c82-3629-433f-ade3-1b4bbf3003c9" providerId="ADAL" clId="{888ACA27-5815-4D3C-B4E7-01DFAF5535AA}" dt="2023-09-29T13:22:22.216" v="252" actId="21"/>
          <ac:spMkLst>
            <pc:docMk/>
            <pc:sldMk cId="493673167" sldId="9375"/>
            <ac:spMk id="7" creationId="{E3176A6B-8BA5-7F9E-B4DC-3783ED09F9EE}"/>
          </ac:spMkLst>
        </pc:spChg>
        <pc:spChg chg="add mod">
          <ac:chgData name="Zakšauskas Andrius" userId="40d79c82-3629-433f-ade3-1b4bbf3003c9" providerId="ADAL" clId="{888ACA27-5815-4D3C-B4E7-01DFAF5535AA}" dt="2023-09-29T13:22:33.810" v="255" actId="1076"/>
          <ac:spMkLst>
            <pc:docMk/>
            <pc:sldMk cId="493673167" sldId="9375"/>
            <ac:spMk id="8" creationId="{E3B465C5-1E1B-A22A-D7FC-B408C83D4765}"/>
          </ac:spMkLst>
        </pc:spChg>
        <pc:picChg chg="add mod">
          <ac:chgData name="Zakšauskas Andrius" userId="40d79c82-3629-433f-ade3-1b4bbf3003c9" providerId="ADAL" clId="{888ACA27-5815-4D3C-B4E7-01DFAF5535AA}" dt="2023-09-29T13:25:07.075" v="293" actId="1076"/>
          <ac:picMkLst>
            <pc:docMk/>
            <pc:sldMk cId="493673167" sldId="9375"/>
            <ac:picMk id="9" creationId="{A169357E-4F3F-9936-F885-B7150A6C5016}"/>
          </ac:picMkLst>
        </pc:picChg>
      </pc:sldChg>
    </pc:docChg>
  </pc:docChgLst>
  <pc:docChgLst>
    <pc:chgData name="Andrius Zaksauskas" userId="40d79c82-3629-433f-ade3-1b4bbf3003c9" providerId="ADAL" clId="{D5A4972E-B312-4B88-B9F0-1698F915A429}"/>
    <pc:docChg chg="undo custSel addSld delSld modSld modSection">
      <pc:chgData name="Andrius Zaksauskas" userId="40d79c82-3629-433f-ade3-1b4bbf3003c9" providerId="ADAL" clId="{D5A4972E-B312-4B88-B9F0-1698F915A429}" dt="2023-10-11T13:02:55.821" v="592" actId="1076"/>
      <pc:docMkLst>
        <pc:docMk/>
      </pc:docMkLst>
      <pc:sldChg chg="modSp mod">
        <pc:chgData name="Andrius Zaksauskas" userId="40d79c82-3629-433f-ade3-1b4bbf3003c9" providerId="ADAL" clId="{D5A4972E-B312-4B88-B9F0-1698F915A429}" dt="2023-10-11T12:40:15.359" v="394" actId="20577"/>
        <pc:sldMkLst>
          <pc:docMk/>
          <pc:sldMk cId="1734773985" sldId="282"/>
        </pc:sldMkLst>
        <pc:spChg chg="mod">
          <ac:chgData name="Andrius Zaksauskas" userId="40d79c82-3629-433f-ade3-1b4bbf3003c9" providerId="ADAL" clId="{D5A4972E-B312-4B88-B9F0-1698F915A429}" dt="2023-10-11T12:40:15.359" v="394" actId="20577"/>
          <ac:spMkLst>
            <pc:docMk/>
            <pc:sldMk cId="1734773985" sldId="282"/>
            <ac:spMk id="3" creationId="{106400C3-FE5F-6C83-AC2B-F508342A098D}"/>
          </ac:spMkLst>
        </pc:spChg>
      </pc:sldChg>
      <pc:sldChg chg="addSp delSp modSp mod">
        <pc:chgData name="Andrius Zaksauskas" userId="40d79c82-3629-433f-ade3-1b4bbf3003c9" providerId="ADAL" clId="{D5A4972E-B312-4B88-B9F0-1698F915A429}" dt="2023-10-11T12:13:37.221" v="185" actId="1076"/>
        <pc:sldMkLst>
          <pc:docMk/>
          <pc:sldMk cId="3999361468" sldId="284"/>
        </pc:sldMkLst>
        <pc:picChg chg="del">
          <ac:chgData name="Andrius Zaksauskas" userId="40d79c82-3629-433f-ade3-1b4bbf3003c9" providerId="ADAL" clId="{D5A4972E-B312-4B88-B9F0-1698F915A429}" dt="2023-10-11T12:13:34.689" v="183" actId="478"/>
          <ac:picMkLst>
            <pc:docMk/>
            <pc:sldMk cId="3999361468" sldId="284"/>
            <ac:picMk id="3" creationId="{00000000-0000-0000-0000-000000000000}"/>
          </ac:picMkLst>
        </pc:picChg>
        <pc:picChg chg="add mod">
          <ac:chgData name="Andrius Zaksauskas" userId="40d79c82-3629-433f-ade3-1b4bbf3003c9" providerId="ADAL" clId="{D5A4972E-B312-4B88-B9F0-1698F915A429}" dt="2023-10-11T12:13:37.221" v="185" actId="1076"/>
          <ac:picMkLst>
            <pc:docMk/>
            <pc:sldMk cId="3999361468" sldId="284"/>
            <ac:picMk id="4" creationId="{C955F4EB-EE21-5771-6DCC-909BBCCB2B0C}"/>
          </ac:picMkLst>
        </pc:picChg>
      </pc:sldChg>
      <pc:sldChg chg="del">
        <pc:chgData name="Andrius Zaksauskas" userId="40d79c82-3629-433f-ade3-1b4bbf3003c9" providerId="ADAL" clId="{D5A4972E-B312-4B88-B9F0-1698F915A429}" dt="2023-10-11T10:54:10.415" v="0" actId="47"/>
        <pc:sldMkLst>
          <pc:docMk/>
          <pc:sldMk cId="2680056465" sldId="290"/>
        </pc:sldMkLst>
      </pc:sldChg>
      <pc:sldChg chg="del">
        <pc:chgData name="Andrius Zaksauskas" userId="40d79c82-3629-433f-ade3-1b4bbf3003c9" providerId="ADAL" clId="{D5A4972E-B312-4B88-B9F0-1698F915A429}" dt="2023-10-11T10:54:10.415" v="0" actId="47"/>
        <pc:sldMkLst>
          <pc:docMk/>
          <pc:sldMk cId="1562403770" sldId="300"/>
        </pc:sldMkLst>
      </pc:sldChg>
      <pc:sldChg chg="del">
        <pc:chgData name="Andrius Zaksauskas" userId="40d79c82-3629-433f-ade3-1b4bbf3003c9" providerId="ADAL" clId="{D5A4972E-B312-4B88-B9F0-1698F915A429}" dt="2023-10-11T10:54:11.778" v="1" actId="47"/>
        <pc:sldMkLst>
          <pc:docMk/>
          <pc:sldMk cId="1200739728" sldId="301"/>
        </pc:sldMkLst>
      </pc:sldChg>
      <pc:sldChg chg="del">
        <pc:chgData name="Andrius Zaksauskas" userId="40d79c82-3629-433f-ade3-1b4bbf3003c9" providerId="ADAL" clId="{D5A4972E-B312-4B88-B9F0-1698F915A429}" dt="2023-10-11T10:54:10.415" v="0" actId="47"/>
        <pc:sldMkLst>
          <pc:docMk/>
          <pc:sldMk cId="862468274" sldId="302"/>
        </pc:sldMkLst>
      </pc:sldChg>
      <pc:sldChg chg="del">
        <pc:chgData name="Andrius Zaksauskas" userId="40d79c82-3629-433f-ade3-1b4bbf3003c9" providerId="ADAL" clId="{D5A4972E-B312-4B88-B9F0-1698F915A429}" dt="2023-10-11T10:54:14.852" v="2" actId="47"/>
        <pc:sldMkLst>
          <pc:docMk/>
          <pc:sldMk cId="3490492492" sldId="303"/>
        </pc:sldMkLst>
      </pc:sldChg>
      <pc:sldChg chg="modSp mod">
        <pc:chgData name="Andrius Zaksauskas" userId="40d79c82-3629-433f-ade3-1b4bbf3003c9" providerId="ADAL" clId="{D5A4972E-B312-4B88-B9F0-1698F915A429}" dt="2023-10-11T12:02:25.245" v="111" actId="1076"/>
        <pc:sldMkLst>
          <pc:docMk/>
          <pc:sldMk cId="1891689204" sldId="310"/>
        </pc:sldMkLst>
        <pc:spChg chg="mod">
          <ac:chgData name="Andrius Zaksauskas" userId="40d79c82-3629-433f-ade3-1b4bbf3003c9" providerId="ADAL" clId="{D5A4972E-B312-4B88-B9F0-1698F915A429}" dt="2023-10-11T12:02:23.681" v="110" actId="1076"/>
          <ac:spMkLst>
            <pc:docMk/>
            <pc:sldMk cId="1891689204" sldId="310"/>
            <ac:spMk id="7" creationId="{00000000-0000-0000-0000-000000000000}"/>
          </ac:spMkLst>
        </pc:spChg>
        <pc:picChg chg="mod">
          <ac:chgData name="Andrius Zaksauskas" userId="40d79c82-3629-433f-ade3-1b4bbf3003c9" providerId="ADAL" clId="{D5A4972E-B312-4B88-B9F0-1698F915A429}" dt="2023-10-11T12:02:25.245" v="111" actId="1076"/>
          <ac:picMkLst>
            <pc:docMk/>
            <pc:sldMk cId="1891689204" sldId="310"/>
            <ac:picMk id="2050" creationId="{F20CBE00-9FE5-44AF-9773-9CD8BA3BCA24}"/>
          </ac:picMkLst>
        </pc:picChg>
      </pc:sldChg>
      <pc:sldChg chg="modSp mod">
        <pc:chgData name="Andrius Zaksauskas" userId="40d79c82-3629-433f-ade3-1b4bbf3003c9" providerId="ADAL" clId="{D5A4972E-B312-4B88-B9F0-1698F915A429}" dt="2023-10-11T12:24:38.650" v="187" actId="14100"/>
        <pc:sldMkLst>
          <pc:docMk/>
          <pc:sldMk cId="743748919" sldId="9372"/>
        </pc:sldMkLst>
        <pc:spChg chg="mod">
          <ac:chgData name="Andrius Zaksauskas" userId="40d79c82-3629-433f-ade3-1b4bbf3003c9" providerId="ADAL" clId="{D5A4972E-B312-4B88-B9F0-1698F915A429}" dt="2023-10-11T12:24:38.650" v="187" actId="14100"/>
          <ac:spMkLst>
            <pc:docMk/>
            <pc:sldMk cId="743748919" sldId="9372"/>
            <ac:spMk id="2" creationId="{D76EBE61-560C-4ECD-9A81-6FB69EC9CE0C}"/>
          </ac:spMkLst>
        </pc:spChg>
      </pc:sldChg>
      <pc:sldChg chg="modSp mod">
        <pc:chgData name="Andrius Zaksauskas" userId="40d79c82-3629-433f-ade3-1b4bbf3003c9" providerId="ADAL" clId="{D5A4972E-B312-4B88-B9F0-1698F915A429}" dt="2023-10-11T12:49:38.092" v="411" actId="1076"/>
        <pc:sldMkLst>
          <pc:docMk/>
          <pc:sldMk cId="3191823784" sldId="9374"/>
        </pc:sldMkLst>
        <pc:spChg chg="mod">
          <ac:chgData name="Andrius Zaksauskas" userId="40d79c82-3629-433f-ade3-1b4bbf3003c9" providerId="ADAL" clId="{D5A4972E-B312-4B88-B9F0-1698F915A429}" dt="2023-10-11T12:49:34.833" v="409" actId="20577"/>
          <ac:spMkLst>
            <pc:docMk/>
            <pc:sldMk cId="3191823784" sldId="9374"/>
            <ac:spMk id="8" creationId="{00000000-0000-0000-0000-000000000000}"/>
          </ac:spMkLst>
        </pc:spChg>
        <pc:grpChg chg="mod">
          <ac:chgData name="Andrius Zaksauskas" userId="40d79c82-3629-433f-ade3-1b4bbf3003c9" providerId="ADAL" clId="{D5A4972E-B312-4B88-B9F0-1698F915A429}" dt="2023-10-11T12:49:38.092" v="411" actId="1076"/>
          <ac:grpSpMkLst>
            <pc:docMk/>
            <pc:sldMk cId="3191823784" sldId="9374"/>
            <ac:grpSpMk id="9" creationId="{E3ADD4F0-3EF6-4600-89E2-A57AE6D71F56}"/>
          </ac:grpSpMkLst>
        </pc:grpChg>
      </pc:sldChg>
      <pc:sldChg chg="modSp mod">
        <pc:chgData name="Andrius Zaksauskas" userId="40d79c82-3629-433f-ade3-1b4bbf3003c9" providerId="ADAL" clId="{D5A4972E-B312-4B88-B9F0-1698F915A429}" dt="2023-10-11T13:00:51.794" v="583" actId="1076"/>
        <pc:sldMkLst>
          <pc:docMk/>
          <pc:sldMk cId="493673167" sldId="9375"/>
        </pc:sldMkLst>
        <pc:spChg chg="mod">
          <ac:chgData name="Andrius Zaksauskas" userId="40d79c82-3629-433f-ade3-1b4bbf3003c9" providerId="ADAL" clId="{D5A4972E-B312-4B88-B9F0-1698F915A429}" dt="2023-10-11T13:00:48.019" v="582" actId="1076"/>
          <ac:spMkLst>
            <pc:docMk/>
            <pc:sldMk cId="493673167" sldId="9375"/>
            <ac:spMk id="4" creationId="{FDA53F16-34B9-7B56-EBCC-AF92C79B0895}"/>
          </ac:spMkLst>
        </pc:spChg>
        <pc:picChg chg="mod">
          <ac:chgData name="Andrius Zaksauskas" userId="40d79c82-3629-433f-ade3-1b4bbf3003c9" providerId="ADAL" clId="{D5A4972E-B312-4B88-B9F0-1698F915A429}" dt="2023-10-11T13:00:51.794" v="583" actId="1076"/>
          <ac:picMkLst>
            <pc:docMk/>
            <pc:sldMk cId="493673167" sldId="9375"/>
            <ac:picMk id="9" creationId="{A169357E-4F3F-9936-F885-B7150A6C5016}"/>
          </ac:picMkLst>
        </pc:picChg>
      </pc:sldChg>
      <pc:sldChg chg="addSp delSp modSp new del mod modClrScheme chgLayout">
        <pc:chgData name="Andrius Zaksauskas" userId="40d79c82-3629-433f-ade3-1b4bbf3003c9" providerId="ADAL" clId="{D5A4972E-B312-4B88-B9F0-1698F915A429}" dt="2023-10-11T12:07:28.799" v="182" actId="47"/>
        <pc:sldMkLst>
          <pc:docMk/>
          <pc:sldMk cId="3950600096" sldId="9376"/>
        </pc:sldMkLst>
        <pc:spChg chg="del mod">
          <ac:chgData name="Andrius Zaksauskas" userId="40d79c82-3629-433f-ade3-1b4bbf3003c9" providerId="ADAL" clId="{D5A4972E-B312-4B88-B9F0-1698F915A429}" dt="2023-10-11T12:06:13.431" v="123" actId="478"/>
          <ac:spMkLst>
            <pc:docMk/>
            <pc:sldMk cId="3950600096" sldId="9376"/>
            <ac:spMk id="2" creationId="{6D56053B-F5DD-474D-47F9-F666335F3562}"/>
          </ac:spMkLst>
        </pc:spChg>
        <pc:spChg chg="add del mod">
          <ac:chgData name="Andrius Zaksauskas" userId="40d79c82-3629-433f-ade3-1b4bbf3003c9" providerId="ADAL" clId="{D5A4972E-B312-4B88-B9F0-1698F915A429}" dt="2023-10-11T11:55:40.384" v="91" actId="22"/>
          <ac:spMkLst>
            <pc:docMk/>
            <pc:sldMk cId="3950600096" sldId="9376"/>
            <ac:spMk id="3" creationId="{2ED3670E-46BF-CCE5-AE3F-6CC281B5FC49}"/>
          </ac:spMkLst>
        </pc:spChg>
        <pc:spChg chg="mod">
          <ac:chgData name="Andrius Zaksauskas" userId="40d79c82-3629-433f-ade3-1b4bbf3003c9" providerId="ADAL" clId="{D5A4972E-B312-4B88-B9F0-1698F915A429}" dt="2023-10-11T12:03:37.770" v="116" actId="27636"/>
          <ac:spMkLst>
            <pc:docMk/>
            <pc:sldMk cId="3950600096" sldId="9376"/>
            <ac:spMk id="4" creationId="{EB40323C-3995-7F16-805F-B1D8D2BFD39B}"/>
          </ac:spMkLst>
        </pc:spChg>
        <pc:spChg chg="add del mod">
          <ac:chgData name="Andrius Zaksauskas" userId="40d79c82-3629-433f-ade3-1b4bbf3003c9" providerId="ADAL" clId="{D5A4972E-B312-4B88-B9F0-1698F915A429}" dt="2023-10-11T11:55:36.929" v="89" actId="26606"/>
          <ac:spMkLst>
            <pc:docMk/>
            <pc:sldMk cId="3950600096" sldId="9376"/>
            <ac:spMk id="11" creationId="{3B286B30-8663-11A0-4FB8-7BFBD8859C0C}"/>
          </ac:spMkLst>
        </pc:spChg>
        <pc:spChg chg="add mod">
          <ac:chgData name="Andrius Zaksauskas" userId="40d79c82-3629-433f-ade3-1b4bbf3003c9" providerId="ADAL" clId="{D5A4972E-B312-4B88-B9F0-1698F915A429}" dt="2023-10-11T12:06:38.790" v="128" actId="1076"/>
          <ac:spMkLst>
            <pc:docMk/>
            <pc:sldMk cId="3950600096" sldId="9376"/>
            <ac:spMk id="12" creationId="{D2CD9E00-0621-E336-8A87-A7314BE3D026}"/>
          </ac:spMkLst>
        </pc:spChg>
        <pc:spChg chg="add del mod">
          <ac:chgData name="Andrius Zaksauskas" userId="40d79c82-3629-433f-ade3-1b4bbf3003c9" providerId="ADAL" clId="{D5A4972E-B312-4B88-B9F0-1698F915A429}" dt="2023-10-11T11:55:36.929" v="89" actId="26606"/>
          <ac:spMkLst>
            <pc:docMk/>
            <pc:sldMk cId="3950600096" sldId="9376"/>
            <ac:spMk id="13" creationId="{D149ED60-CA50-1182-264A-6DFF036BE822}"/>
          </ac:spMkLst>
        </pc:spChg>
        <pc:spChg chg="add del mod">
          <ac:chgData name="Andrius Zaksauskas" userId="40d79c82-3629-433f-ade3-1b4bbf3003c9" providerId="ADAL" clId="{D5A4972E-B312-4B88-B9F0-1698F915A429}" dt="2023-10-11T12:06:15.116" v="124" actId="478"/>
          <ac:spMkLst>
            <pc:docMk/>
            <pc:sldMk cId="3950600096" sldId="9376"/>
            <ac:spMk id="14" creationId="{2B906E30-CBEA-931F-1A55-CAC59FA70934}"/>
          </ac:spMkLst>
        </pc:spChg>
        <pc:picChg chg="add del mod ord">
          <ac:chgData name="Andrius Zaksauskas" userId="40d79c82-3629-433f-ade3-1b4bbf3003c9" providerId="ADAL" clId="{D5A4972E-B312-4B88-B9F0-1698F915A429}" dt="2023-10-11T11:55:38.636" v="90" actId="22"/>
          <ac:picMkLst>
            <pc:docMk/>
            <pc:sldMk cId="3950600096" sldId="9376"/>
            <ac:picMk id="6" creationId="{A4EEA1B1-562D-60AB-8149-6B6C416C021F}"/>
          </ac:picMkLst>
        </pc:picChg>
        <pc:picChg chg="add del">
          <ac:chgData name="Andrius Zaksauskas" userId="40d79c82-3629-433f-ade3-1b4bbf3003c9" providerId="ADAL" clId="{D5A4972E-B312-4B88-B9F0-1698F915A429}" dt="2023-10-11T11:55:30.193" v="81" actId="22"/>
          <ac:picMkLst>
            <pc:docMk/>
            <pc:sldMk cId="3950600096" sldId="9376"/>
            <ac:picMk id="8" creationId="{8F5DD9BB-E469-8D66-3371-78CCE57D463C}"/>
          </ac:picMkLst>
        </pc:picChg>
        <pc:picChg chg="add mod ord">
          <ac:chgData name="Andrius Zaksauskas" userId="40d79c82-3629-433f-ade3-1b4bbf3003c9" providerId="ADAL" clId="{D5A4972E-B312-4B88-B9F0-1698F915A429}" dt="2023-10-11T11:56:03.442" v="95" actId="1076"/>
          <ac:picMkLst>
            <pc:docMk/>
            <pc:sldMk cId="3950600096" sldId="9376"/>
            <ac:picMk id="10" creationId="{A08F802A-B15F-D8A1-DA7A-813DC7D85945}"/>
          </ac:picMkLst>
        </pc:picChg>
      </pc:sldChg>
      <pc:sldChg chg="addSp delSp modSp add mod">
        <pc:chgData name="Andrius Zaksauskas" userId="40d79c82-3629-433f-ade3-1b4bbf3003c9" providerId="ADAL" clId="{D5A4972E-B312-4B88-B9F0-1698F915A429}" dt="2023-10-11T12:07:22.473" v="181" actId="1076"/>
        <pc:sldMkLst>
          <pc:docMk/>
          <pc:sldMk cId="1485969724" sldId="9377"/>
        </pc:sldMkLst>
        <pc:spChg chg="add mod">
          <ac:chgData name="Andrius Zaksauskas" userId="40d79c82-3629-433f-ade3-1b4bbf3003c9" providerId="ADAL" clId="{D5A4972E-B312-4B88-B9F0-1698F915A429}" dt="2023-10-11T12:07:16.211" v="178" actId="1076"/>
          <ac:spMkLst>
            <pc:docMk/>
            <pc:sldMk cId="1485969724" sldId="9377"/>
            <ac:spMk id="2" creationId="{667853A3-E9E1-EC46-9E80-7555A09075BA}"/>
          </ac:spMkLst>
        </pc:spChg>
        <pc:spChg chg="mod">
          <ac:chgData name="Andrius Zaksauskas" userId="40d79c82-3629-433f-ade3-1b4bbf3003c9" providerId="ADAL" clId="{D5A4972E-B312-4B88-B9F0-1698F915A429}" dt="2023-10-11T12:07:04.117" v="175" actId="20577"/>
          <ac:spMkLst>
            <pc:docMk/>
            <pc:sldMk cId="1485969724" sldId="9377"/>
            <ac:spMk id="6" creationId="{00000000-0000-0000-0000-000000000000}"/>
          </ac:spMkLst>
        </pc:spChg>
        <pc:spChg chg="del">
          <ac:chgData name="Andrius Zaksauskas" userId="40d79c82-3629-433f-ade3-1b4bbf3003c9" providerId="ADAL" clId="{D5A4972E-B312-4B88-B9F0-1698F915A429}" dt="2023-10-11T12:07:13.413" v="176" actId="478"/>
          <ac:spMkLst>
            <pc:docMk/>
            <pc:sldMk cId="1485969724" sldId="9377"/>
            <ac:spMk id="9" creationId="{00000000-0000-0000-0000-000000000000}"/>
          </ac:spMkLst>
        </pc:spChg>
        <pc:picChg chg="add mod">
          <ac:chgData name="Andrius Zaksauskas" userId="40d79c82-3629-433f-ade3-1b4bbf3003c9" providerId="ADAL" clId="{D5A4972E-B312-4B88-B9F0-1698F915A429}" dt="2023-10-11T12:07:22.473" v="181" actId="1076"/>
          <ac:picMkLst>
            <pc:docMk/>
            <pc:sldMk cId="1485969724" sldId="9377"/>
            <ac:picMk id="3" creationId="{7C328F32-5300-9DCF-E8D0-C579831A7B01}"/>
          </ac:picMkLst>
        </pc:picChg>
        <pc:picChg chg="del">
          <ac:chgData name="Andrius Zaksauskas" userId="40d79c82-3629-433f-ade3-1b4bbf3003c9" providerId="ADAL" clId="{D5A4972E-B312-4B88-B9F0-1698F915A429}" dt="2023-10-11T12:07:17.269" v="179" actId="478"/>
          <ac:picMkLst>
            <pc:docMk/>
            <pc:sldMk cId="1485969724" sldId="9377"/>
            <ac:picMk id="7" creationId="{00000000-0000-0000-0000-000000000000}"/>
          </ac:picMkLst>
        </pc:picChg>
      </pc:sldChg>
      <pc:sldChg chg="addSp delSp modSp add mod">
        <pc:chgData name="Andrius Zaksauskas" userId="40d79c82-3629-433f-ade3-1b4bbf3003c9" providerId="ADAL" clId="{D5A4972E-B312-4B88-B9F0-1698F915A429}" dt="2023-10-11T12:35:42.477" v="274" actId="1076"/>
        <pc:sldMkLst>
          <pc:docMk/>
          <pc:sldMk cId="2515487086" sldId="9378"/>
        </pc:sldMkLst>
        <pc:spChg chg="mod">
          <ac:chgData name="Andrius Zaksauskas" userId="40d79c82-3629-433f-ade3-1b4bbf3003c9" providerId="ADAL" clId="{D5A4972E-B312-4B88-B9F0-1698F915A429}" dt="2023-10-11T12:25:10.224" v="192" actId="27636"/>
          <ac:spMkLst>
            <pc:docMk/>
            <pc:sldMk cId="2515487086" sldId="9378"/>
            <ac:spMk id="2" creationId="{667853A3-E9E1-EC46-9E80-7555A09075BA}"/>
          </ac:spMkLst>
        </pc:spChg>
        <pc:spChg chg="mod">
          <ac:chgData name="Andrius Zaksauskas" userId="40d79c82-3629-433f-ade3-1b4bbf3003c9" providerId="ADAL" clId="{D5A4972E-B312-4B88-B9F0-1698F915A429}" dt="2023-10-11T12:33:48.261" v="271"/>
          <ac:spMkLst>
            <pc:docMk/>
            <pc:sldMk cId="2515487086" sldId="9378"/>
            <ac:spMk id="6" creationId="{00000000-0000-0000-0000-000000000000}"/>
          </ac:spMkLst>
        </pc:spChg>
        <pc:picChg chg="del">
          <ac:chgData name="Andrius Zaksauskas" userId="40d79c82-3629-433f-ade3-1b4bbf3003c9" providerId="ADAL" clId="{D5A4972E-B312-4B88-B9F0-1698F915A429}" dt="2023-10-11T12:26:36.176" v="247" actId="478"/>
          <ac:picMkLst>
            <pc:docMk/>
            <pc:sldMk cId="2515487086" sldId="9378"/>
            <ac:picMk id="3" creationId="{7C328F32-5300-9DCF-E8D0-C579831A7B01}"/>
          </ac:picMkLst>
        </pc:picChg>
        <pc:picChg chg="add mod">
          <ac:chgData name="Andrius Zaksauskas" userId="40d79c82-3629-433f-ade3-1b4bbf3003c9" providerId="ADAL" clId="{D5A4972E-B312-4B88-B9F0-1698F915A429}" dt="2023-10-11T12:35:42.477" v="274" actId="1076"/>
          <ac:picMkLst>
            <pc:docMk/>
            <pc:sldMk cId="2515487086" sldId="9378"/>
            <ac:picMk id="4" creationId="{0B71AA05-CB1B-66B4-230B-545DBC27D02F}"/>
          </ac:picMkLst>
        </pc:picChg>
        <pc:picChg chg="add mod">
          <ac:chgData name="Andrius Zaksauskas" userId="40d79c82-3629-433f-ade3-1b4bbf3003c9" providerId="ADAL" clId="{D5A4972E-B312-4B88-B9F0-1698F915A429}" dt="2023-10-11T12:35:39.859" v="273" actId="1076"/>
          <ac:picMkLst>
            <pc:docMk/>
            <pc:sldMk cId="2515487086" sldId="9378"/>
            <ac:picMk id="7" creationId="{033624A7-3BF5-1F31-3594-77B413B1356C}"/>
          </ac:picMkLst>
        </pc:picChg>
      </pc:sldChg>
      <pc:sldChg chg="addSp delSp modSp new mod">
        <pc:chgData name="Andrius Zaksauskas" userId="40d79c82-3629-433f-ade3-1b4bbf3003c9" providerId="ADAL" clId="{D5A4972E-B312-4B88-B9F0-1698F915A429}" dt="2023-10-11T13:02:35.471" v="589" actId="1076"/>
        <pc:sldMkLst>
          <pc:docMk/>
          <pc:sldMk cId="2229593253" sldId="9379"/>
        </pc:sldMkLst>
        <pc:spChg chg="add mod">
          <ac:chgData name="Andrius Zaksauskas" userId="40d79c82-3629-433f-ade3-1b4bbf3003c9" providerId="ADAL" clId="{D5A4972E-B312-4B88-B9F0-1698F915A429}" dt="2023-10-11T13:02:19.802" v="584" actId="478"/>
          <ac:spMkLst>
            <pc:docMk/>
            <pc:sldMk cId="2229593253" sldId="9379"/>
            <ac:spMk id="2" creationId="{06522EC1-A18D-FE75-95F0-25C28324F474}"/>
          </ac:spMkLst>
        </pc:spChg>
        <pc:spChg chg="del">
          <ac:chgData name="Andrius Zaksauskas" userId="40d79c82-3629-433f-ade3-1b4bbf3003c9" providerId="ADAL" clId="{D5A4972E-B312-4B88-B9F0-1698F915A429}" dt="2023-10-11T12:38:30.239" v="282" actId="478"/>
          <ac:spMkLst>
            <pc:docMk/>
            <pc:sldMk cId="2229593253" sldId="9379"/>
            <ac:spMk id="2" creationId="{2CFB0BEB-7668-D0BB-17CD-DBBA86C41138}"/>
          </ac:spMkLst>
        </pc:spChg>
        <pc:spChg chg="del">
          <ac:chgData name="Andrius Zaksauskas" userId="40d79c82-3629-433f-ade3-1b4bbf3003c9" providerId="ADAL" clId="{D5A4972E-B312-4B88-B9F0-1698F915A429}" dt="2023-10-11T12:37:49.670" v="276" actId="22"/>
          <ac:spMkLst>
            <pc:docMk/>
            <pc:sldMk cId="2229593253" sldId="9379"/>
            <ac:spMk id="3" creationId="{F150075B-D953-CBBE-D323-07FC5876292B}"/>
          </ac:spMkLst>
        </pc:spChg>
        <pc:spChg chg="mod">
          <ac:chgData name="Andrius Zaksauskas" userId="40d79c82-3629-433f-ade3-1b4bbf3003c9" providerId="ADAL" clId="{D5A4972E-B312-4B88-B9F0-1698F915A429}" dt="2023-10-11T13:02:35.471" v="589" actId="1076"/>
          <ac:spMkLst>
            <pc:docMk/>
            <pc:sldMk cId="2229593253" sldId="9379"/>
            <ac:spMk id="4" creationId="{F89140F0-69A5-FD70-16D9-EDBF024F9775}"/>
          </ac:spMkLst>
        </pc:spChg>
        <pc:picChg chg="add mod">
          <ac:chgData name="Andrius Zaksauskas" userId="40d79c82-3629-433f-ade3-1b4bbf3003c9" providerId="ADAL" clId="{D5A4972E-B312-4B88-B9F0-1698F915A429}" dt="2023-10-11T13:02:30.109" v="588" actId="1076"/>
          <ac:picMkLst>
            <pc:docMk/>
            <pc:sldMk cId="2229593253" sldId="9379"/>
            <ac:picMk id="3" creationId="{317190B4-3A03-7527-2FAC-84425188EF80}"/>
          </ac:picMkLst>
        </pc:picChg>
        <pc:picChg chg="add del mod ord">
          <ac:chgData name="Andrius Zaksauskas" userId="40d79c82-3629-433f-ade3-1b4bbf3003c9" providerId="ADAL" clId="{D5A4972E-B312-4B88-B9F0-1698F915A429}" dt="2023-10-11T13:02:19.802" v="584" actId="478"/>
          <ac:picMkLst>
            <pc:docMk/>
            <pc:sldMk cId="2229593253" sldId="9379"/>
            <ac:picMk id="6" creationId="{258F33A0-199B-1B52-35D4-5ADE91D22978}"/>
          </ac:picMkLst>
        </pc:picChg>
      </pc:sldChg>
      <pc:sldChg chg="addSp delSp modSp new mod">
        <pc:chgData name="Andrius Zaksauskas" userId="40d79c82-3629-433f-ade3-1b4bbf3003c9" providerId="ADAL" clId="{D5A4972E-B312-4B88-B9F0-1698F915A429}" dt="2023-10-11T13:02:55.821" v="592" actId="1076"/>
        <pc:sldMkLst>
          <pc:docMk/>
          <pc:sldMk cId="4066975083" sldId="9380"/>
        </pc:sldMkLst>
        <pc:spChg chg="del">
          <ac:chgData name="Andrius Zaksauskas" userId="40d79c82-3629-433f-ade3-1b4bbf3003c9" providerId="ADAL" clId="{D5A4972E-B312-4B88-B9F0-1698F915A429}" dt="2023-10-11T12:50:48.404" v="420" actId="478"/>
          <ac:spMkLst>
            <pc:docMk/>
            <pc:sldMk cId="4066975083" sldId="9380"/>
            <ac:spMk id="2" creationId="{5E9DD68D-FADF-CCFD-323C-23D0FDDA55D4}"/>
          </ac:spMkLst>
        </pc:spChg>
        <pc:spChg chg="del">
          <ac:chgData name="Andrius Zaksauskas" userId="40d79c82-3629-433f-ade3-1b4bbf3003c9" providerId="ADAL" clId="{D5A4972E-B312-4B88-B9F0-1698F915A429}" dt="2023-10-11T12:49:58.946" v="413"/>
          <ac:spMkLst>
            <pc:docMk/>
            <pc:sldMk cId="4066975083" sldId="9380"/>
            <ac:spMk id="3" creationId="{3867776E-9E00-8089-ED4E-ED956ABD71F3}"/>
          </ac:spMkLst>
        </pc:spChg>
        <pc:spChg chg="mod">
          <ac:chgData name="Andrius Zaksauskas" userId="40d79c82-3629-433f-ade3-1b4bbf3003c9" providerId="ADAL" clId="{D5A4972E-B312-4B88-B9F0-1698F915A429}" dt="2023-10-11T13:02:54.309" v="591" actId="1076"/>
          <ac:spMkLst>
            <pc:docMk/>
            <pc:sldMk cId="4066975083" sldId="9380"/>
            <ac:spMk id="4" creationId="{9A89E8AF-C316-2E05-C3B2-28BE6013F1E8}"/>
          </ac:spMkLst>
        </pc:spChg>
        <pc:spChg chg="add del mod">
          <ac:chgData name="Andrius Zaksauskas" userId="40d79c82-3629-433f-ade3-1b4bbf3003c9" providerId="ADAL" clId="{D5A4972E-B312-4B88-B9F0-1698F915A429}" dt="2023-10-11T12:50:10.294" v="417" actId="478"/>
          <ac:spMkLst>
            <pc:docMk/>
            <pc:sldMk cId="4066975083" sldId="9380"/>
            <ac:spMk id="6" creationId="{06C56279-C649-5F70-7520-DA4193DD7F31}"/>
          </ac:spMkLst>
        </pc:spChg>
        <pc:spChg chg="add mod">
          <ac:chgData name="Andrius Zaksauskas" userId="40d79c82-3629-433f-ade3-1b4bbf3003c9" providerId="ADAL" clId="{D5A4972E-B312-4B88-B9F0-1698F915A429}" dt="2023-10-11T12:51:06.512" v="460" actId="20577"/>
          <ac:spMkLst>
            <pc:docMk/>
            <pc:sldMk cId="4066975083" sldId="9380"/>
            <ac:spMk id="8" creationId="{66C3556B-FFFF-1049-C28D-5ED5DFAF5A2D}"/>
          </ac:spMkLst>
        </pc:spChg>
        <pc:picChg chg="add del mod">
          <ac:chgData name="Andrius Zaksauskas" userId="40d79c82-3629-433f-ade3-1b4bbf3003c9" providerId="ADAL" clId="{D5A4972E-B312-4B88-B9F0-1698F915A429}" dt="2023-10-11T12:50:05.762" v="416" actId="478"/>
          <ac:picMkLst>
            <pc:docMk/>
            <pc:sldMk cId="4066975083" sldId="9380"/>
            <ac:picMk id="5" creationId="{0C0D1931-C708-E695-5873-0079B3AD5BD6}"/>
          </ac:picMkLst>
        </pc:picChg>
        <pc:picChg chg="add mod">
          <ac:chgData name="Andrius Zaksauskas" userId="40d79c82-3629-433f-ade3-1b4bbf3003c9" providerId="ADAL" clId="{D5A4972E-B312-4B88-B9F0-1698F915A429}" dt="2023-10-11T13:02:55.821" v="592" actId="1076"/>
          <ac:picMkLst>
            <pc:docMk/>
            <pc:sldMk cId="4066975083" sldId="9380"/>
            <ac:picMk id="7" creationId="{540ABB6F-F6DC-415A-4239-735F708606AF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863" y="0"/>
            <a:ext cx="2944812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429751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863" y="9429751"/>
            <a:ext cx="2944812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0DECADE8-0DD5-432F-A56D-64BAF847767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19503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863" y="0"/>
            <a:ext cx="2944812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4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4876"/>
            <a:ext cx="49847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429751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863" y="9429751"/>
            <a:ext cx="2944812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818B1ABA-7822-4AF4-8C92-BA9EA10F34A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78014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8B1ABA-7822-4AF4-8C92-BA9EA10F34A2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7144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8B1ABA-7822-4AF4-8C92-BA9EA10F34A2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7144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8B1ABA-7822-4AF4-8C92-BA9EA10F34A2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931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8B1ABA-7822-4AF4-8C92-BA9EA10F34A2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7936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 bwMode="auto">
          <a:xfrm>
            <a:off x="0" y="523528"/>
            <a:ext cx="9144000" cy="817240"/>
          </a:xfrm>
          <a:prstGeom prst="rect">
            <a:avLst/>
          </a:prstGeom>
          <a:gradFill>
            <a:gsLst>
              <a:gs pos="47000">
                <a:srgbClr val="FFCD11"/>
              </a:gs>
              <a:gs pos="68000">
                <a:schemeClr val="bg1"/>
              </a:gs>
              <a:gs pos="100000">
                <a:schemeClr val="bg1"/>
              </a:gs>
            </a:gsLst>
            <a:lin ang="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Grafik 7" descr="Logo_cat_farbi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187" y="706723"/>
            <a:ext cx="1800225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>
          <a:xfrm>
            <a:off x="107950" y="577850"/>
            <a:ext cx="7773988" cy="628303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Titelmasterformat durch Klick</a:t>
            </a:r>
            <a:br>
              <a:rPr lang="de-DE" dirty="0"/>
            </a:br>
            <a:r>
              <a:rPr lang="de-DE" dirty="0"/>
              <a:t>en bearbeiten</a:t>
            </a:r>
            <a:endParaRPr lang="de-CH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0" hasCustomPrompt="1"/>
          </p:nvPr>
        </p:nvSpPr>
        <p:spPr>
          <a:xfrm>
            <a:off x="3527623" y="2708920"/>
            <a:ext cx="2088753" cy="2088430"/>
          </a:xfrm>
        </p:spPr>
        <p:txBody>
          <a:bodyPr/>
          <a:lstStyle>
            <a:lvl1pPr>
              <a:defRPr/>
            </a:lvl1pPr>
          </a:lstStyle>
          <a:p>
            <a:r>
              <a:rPr lang="de-CH" dirty="0"/>
              <a:t>Maschinenbild freigestellt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1"/>
          </p:nvPr>
        </p:nvSpPr>
        <p:spPr>
          <a:xfrm>
            <a:off x="827088" y="2060575"/>
            <a:ext cx="2232744" cy="1224410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84941187"/>
      </p:ext>
    </p:extLst>
  </p:cSld>
  <p:clrMapOvr>
    <a:masterClrMapping/>
  </p:clrMapOvr>
  <p:hf sldNum="0"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01855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5938838" y="577850"/>
            <a:ext cx="1943100" cy="251618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07950" y="577850"/>
            <a:ext cx="5678488" cy="2516188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210528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 bwMode="auto">
          <a:xfrm>
            <a:off x="0" y="404580"/>
            <a:ext cx="9144000" cy="1393478"/>
          </a:xfrm>
          <a:prstGeom prst="rect">
            <a:avLst/>
          </a:prstGeom>
          <a:gradFill flip="none" rotWithShape="1">
            <a:gsLst>
              <a:gs pos="51000">
                <a:srgbClr val="FFCD11"/>
              </a:gs>
              <a:gs pos="91000">
                <a:schemeClr val="bg1"/>
              </a:gs>
              <a:gs pos="100000">
                <a:schemeClr val="bg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Grafik 7" descr="Logo_cat_farbi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187" y="429612"/>
            <a:ext cx="1800225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>
          <a:xfrm>
            <a:off x="254396" y="928489"/>
            <a:ext cx="7773988" cy="628303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Titelmasterformat durch Klick</a:t>
            </a:r>
            <a:br>
              <a:rPr lang="de-DE" dirty="0"/>
            </a:br>
            <a:r>
              <a:rPr lang="de-DE" dirty="0"/>
              <a:t>en bearbeiten</a:t>
            </a:r>
            <a:endParaRPr lang="de-CH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0" hasCustomPrompt="1"/>
          </p:nvPr>
        </p:nvSpPr>
        <p:spPr>
          <a:xfrm>
            <a:off x="3527623" y="2708920"/>
            <a:ext cx="2088753" cy="2088430"/>
          </a:xfrm>
        </p:spPr>
        <p:txBody>
          <a:bodyPr/>
          <a:lstStyle>
            <a:lvl1pPr>
              <a:defRPr/>
            </a:lvl1pPr>
          </a:lstStyle>
          <a:p>
            <a:r>
              <a:rPr lang="de-CH" dirty="0"/>
              <a:t>Maschinenbild freigestellt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1"/>
          </p:nvPr>
        </p:nvSpPr>
        <p:spPr>
          <a:xfrm>
            <a:off x="827088" y="2060575"/>
            <a:ext cx="2232744" cy="1224410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973039803"/>
      </p:ext>
    </p:extLst>
  </p:cSld>
  <p:clrMapOvr>
    <a:masterClrMapping/>
  </p:clrMapOvr>
  <p:hf sldNum="0"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9932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99027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79388" y="1341438"/>
            <a:ext cx="3092450" cy="175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424238" y="1341438"/>
            <a:ext cx="3092450" cy="175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93748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11035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90777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642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836399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CH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096967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620713"/>
            <a:ext cx="91630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107950" y="577850"/>
            <a:ext cx="7773988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CH"/>
              <a:t>Titelmasterformat durch Klicken bearbeiten</a:t>
            </a:r>
          </a:p>
        </p:txBody>
      </p:sp>
      <p:sp>
        <p:nvSpPr>
          <p:cNvPr id="1028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1341438"/>
            <a:ext cx="63373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/>
              <a:t>Formatvorlage des Untertitelmasters durch Klicken bearbeiten</a:t>
            </a:r>
          </a:p>
        </p:txBody>
      </p:sp>
      <p:pic>
        <p:nvPicPr>
          <p:cNvPr id="1029" name="Grafik 5" descr="Logo_cat_farbig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5" y="6088063"/>
            <a:ext cx="1800225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  <p:sldLayoutId id="214748392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82550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233488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41475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19900" y="836640"/>
            <a:ext cx="6556420" cy="494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/>
              <a:t>CAT XE wheel loaders</a:t>
            </a:r>
            <a:endParaRPr lang="de-CH" sz="2400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319900" y="2135257"/>
            <a:ext cx="8644713" cy="628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CH" sz="3200" b="1" dirty="0"/>
              <a:t>CAT 966 XE_972 XE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F89D86-81BC-D5B4-C3FE-E5592F4AB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670" y="2764212"/>
            <a:ext cx="5340105" cy="400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93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81272" y="478448"/>
            <a:ext cx="8281150" cy="937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de-CH" sz="2400" b="1" dirty="0" err="1"/>
              <a:t>Cost-saving</a:t>
            </a:r>
            <a:r>
              <a:rPr lang="de-CH" sz="2400" b="1" dirty="0"/>
              <a:t> </a:t>
            </a:r>
            <a:r>
              <a:rPr lang="de-CH" sz="2400" b="1" dirty="0" err="1"/>
              <a:t>through</a:t>
            </a:r>
            <a:r>
              <a:rPr lang="de-CH" sz="2400" b="1" dirty="0"/>
              <a:t> easy </a:t>
            </a:r>
            <a:r>
              <a:rPr lang="de-CH" sz="2400" b="1" dirty="0" err="1"/>
              <a:t>maintenance</a:t>
            </a:r>
            <a:endParaRPr lang="de-CH" sz="2400" b="1" dirty="0"/>
          </a:p>
          <a:p>
            <a:pPr>
              <a:lnSpc>
                <a:spcPct val="120000"/>
              </a:lnSpc>
            </a:pPr>
            <a:endParaRPr lang="de-CH" sz="2400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323849" y="2060810"/>
            <a:ext cx="8640763" cy="3013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All important service points are easily and safely accessible from the ground which means minimized chance of accidents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Few service points simplify maintenance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Maintenance center with all filters and measuring points for quick service and diagnosis</a:t>
            </a:r>
            <a:endParaRPr lang="de-CH" sz="2000" dirty="0"/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de-CH" sz="2000" dirty="0"/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de-CH" sz="2000" dirty="0"/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de-CH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94" y="4485398"/>
            <a:ext cx="1651577" cy="206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432" y="4485399"/>
            <a:ext cx="1137754" cy="205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55F4EB-EE21-5771-6DCC-909BBCCB2B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0047" y="4474348"/>
            <a:ext cx="4581525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36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2319" y="497854"/>
            <a:ext cx="8820590" cy="1059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b="1" dirty="0"/>
              <a:t>Short downtimes because it requires very little maintenance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b="1" dirty="0"/>
              <a:t>Low consumption thanks to the latest CAT engine technology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b="1" dirty="0"/>
              <a:t>Low fuel costs due to low engine speed</a:t>
            </a:r>
            <a:endParaRPr lang="de-CH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273050" y="1889851"/>
            <a:ext cx="5667140" cy="4121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CH" sz="2000" dirty="0"/>
              <a:t>Low </a:t>
            </a:r>
            <a:r>
              <a:rPr lang="de-CH" sz="2000" dirty="0" err="1"/>
              <a:t>consumption</a:t>
            </a:r>
            <a:r>
              <a:rPr lang="de-CH" sz="2000" dirty="0"/>
              <a:t>, reliable CAT 6 </a:t>
            </a:r>
            <a:r>
              <a:rPr lang="de-CH" sz="2000" dirty="0" err="1"/>
              <a:t>cylinder</a:t>
            </a:r>
            <a:r>
              <a:rPr lang="de-CH" sz="2000" dirty="0"/>
              <a:t> </a:t>
            </a:r>
            <a:r>
              <a:rPr lang="de-CH" sz="2000" dirty="0" err="1"/>
              <a:t>diesel</a:t>
            </a:r>
            <a:r>
              <a:rPr lang="de-CH" sz="2000" dirty="0"/>
              <a:t> </a:t>
            </a:r>
            <a:r>
              <a:rPr lang="de-CH" sz="2000" dirty="0" err="1"/>
              <a:t>engine</a:t>
            </a:r>
            <a:r>
              <a:rPr lang="de-CH" sz="2000" dirty="0"/>
              <a:t> C9.3B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CH" sz="2000" dirty="0" err="1"/>
              <a:t>Latest</a:t>
            </a:r>
            <a:r>
              <a:rPr lang="de-CH" sz="2000" dirty="0"/>
              <a:t> </a:t>
            </a:r>
            <a:r>
              <a:rPr lang="de-CH" sz="2000" dirty="0" err="1"/>
              <a:t>engine</a:t>
            </a:r>
            <a:r>
              <a:rPr lang="de-CH" sz="2000" dirty="0"/>
              <a:t> </a:t>
            </a:r>
            <a:r>
              <a:rPr lang="de-CH" sz="2000" dirty="0" err="1"/>
              <a:t>technology</a:t>
            </a:r>
            <a:r>
              <a:rPr lang="de-CH" sz="2000" dirty="0"/>
              <a:t> </a:t>
            </a:r>
            <a:r>
              <a:rPr lang="de-CH" sz="2000" dirty="0" err="1"/>
              <a:t>meets</a:t>
            </a:r>
            <a:r>
              <a:rPr lang="de-CH" sz="2000" dirty="0"/>
              <a:t> Stage V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CH" sz="2000" dirty="0" err="1"/>
              <a:t>Programmable</a:t>
            </a:r>
            <a:r>
              <a:rPr lang="de-CH" sz="2000" dirty="0"/>
              <a:t> </a:t>
            </a:r>
            <a:r>
              <a:rPr lang="de-CH" sz="2000" dirty="0" err="1"/>
              <a:t>idle</a:t>
            </a:r>
            <a:r>
              <a:rPr lang="de-CH" sz="2000" dirty="0"/>
              <a:t>/</a:t>
            </a:r>
            <a:r>
              <a:rPr lang="de-CH" sz="2000" dirty="0" err="1"/>
              <a:t>automatic</a:t>
            </a:r>
            <a:r>
              <a:rPr lang="de-CH" sz="2000" dirty="0"/>
              <a:t> </a:t>
            </a:r>
            <a:r>
              <a:rPr lang="de-CH" sz="2000" dirty="0" err="1"/>
              <a:t>shutdown</a:t>
            </a:r>
            <a:r>
              <a:rPr lang="de-CH" sz="2000" dirty="0"/>
              <a:t> </a:t>
            </a:r>
            <a:r>
              <a:rPr lang="de-CH" sz="2000" dirty="0" err="1"/>
              <a:t>reduces</a:t>
            </a:r>
            <a:r>
              <a:rPr lang="de-CH" sz="2000" dirty="0"/>
              <a:t> </a:t>
            </a:r>
            <a:r>
              <a:rPr lang="de-CH" sz="2000" dirty="0" err="1"/>
              <a:t>idle</a:t>
            </a:r>
            <a:r>
              <a:rPr lang="de-CH" sz="2000" dirty="0"/>
              <a:t> time and </a:t>
            </a:r>
            <a:r>
              <a:rPr lang="de-CH" sz="2000" dirty="0" err="1"/>
              <a:t>ensures</a:t>
            </a:r>
            <a:r>
              <a:rPr lang="de-CH" sz="2000" dirty="0"/>
              <a:t> </a:t>
            </a:r>
            <a:r>
              <a:rPr lang="de-CH" sz="2000" dirty="0" err="1"/>
              <a:t>cooling</a:t>
            </a:r>
            <a:r>
              <a:rPr lang="de-CH" sz="2000" dirty="0"/>
              <a:t> </a:t>
            </a:r>
            <a:r>
              <a:rPr lang="de-CH" sz="2000" dirty="0" err="1"/>
              <a:t>of</a:t>
            </a:r>
            <a:r>
              <a:rPr lang="de-CH" sz="2000" dirty="0"/>
              <a:t> </a:t>
            </a:r>
            <a:r>
              <a:rPr lang="de-CH" sz="2000" dirty="0" err="1"/>
              <a:t>turbo</a:t>
            </a:r>
            <a:r>
              <a:rPr lang="de-CH" sz="2000" dirty="0"/>
              <a:t> and </a:t>
            </a:r>
            <a:r>
              <a:rPr lang="de-CH" sz="2000" dirty="0" err="1"/>
              <a:t>other</a:t>
            </a:r>
            <a:r>
              <a:rPr lang="de-CH" sz="2000" dirty="0"/>
              <a:t> </a:t>
            </a:r>
            <a:r>
              <a:rPr lang="de-CH" sz="2000" dirty="0" err="1"/>
              <a:t>engine</a:t>
            </a:r>
            <a:r>
              <a:rPr lang="de-CH" sz="2000" dirty="0"/>
              <a:t> </a:t>
            </a:r>
            <a:r>
              <a:rPr lang="de-CH" sz="2000" dirty="0" err="1"/>
              <a:t>parts</a:t>
            </a:r>
            <a:endParaRPr lang="de-CH" sz="2000" dirty="0"/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CH" sz="2000" dirty="0"/>
              <a:t>ECO </a:t>
            </a:r>
            <a:r>
              <a:rPr lang="de-CH" sz="2000" dirty="0" err="1"/>
              <a:t>mode</a:t>
            </a:r>
            <a:r>
              <a:rPr lang="de-CH" sz="2000" dirty="0"/>
              <a:t> </a:t>
            </a:r>
            <a:r>
              <a:rPr lang="de-CH" sz="2000" dirty="0" err="1"/>
              <a:t>for</a:t>
            </a:r>
            <a:r>
              <a:rPr lang="de-CH" sz="2000" dirty="0"/>
              <a:t> maximum </a:t>
            </a:r>
            <a:r>
              <a:rPr lang="de-CH" sz="2000" dirty="0" err="1"/>
              <a:t>performance</a:t>
            </a:r>
            <a:r>
              <a:rPr lang="de-CH" sz="2000" dirty="0"/>
              <a:t> at </a:t>
            </a:r>
            <a:r>
              <a:rPr lang="de-CH" sz="2000" dirty="0" err="1"/>
              <a:t>low</a:t>
            </a:r>
            <a:r>
              <a:rPr lang="de-CH" sz="2000" dirty="0"/>
              <a:t> </a:t>
            </a:r>
            <a:r>
              <a:rPr lang="de-CH" sz="2000" dirty="0" err="1"/>
              <a:t>speeds</a:t>
            </a:r>
            <a:endParaRPr lang="lt-LT" sz="2000" dirty="0"/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CH" sz="2000" dirty="0"/>
              <a:t>Passive </a:t>
            </a:r>
            <a:r>
              <a:rPr lang="de-CH" sz="2000" dirty="0" err="1"/>
              <a:t>regeneration</a:t>
            </a:r>
            <a:r>
              <a:rPr lang="de-CH" sz="2000" dirty="0"/>
              <a:t> – </a:t>
            </a:r>
            <a:r>
              <a:rPr lang="lt-LT" sz="2000" dirty="0" err="1"/>
              <a:t>simple</a:t>
            </a:r>
            <a:r>
              <a:rPr lang="lt-LT" sz="2000" dirty="0"/>
              <a:t>, </a:t>
            </a:r>
            <a:r>
              <a:rPr lang="lt-LT" sz="2000" dirty="0" err="1"/>
              <a:t>reliable</a:t>
            </a:r>
            <a:r>
              <a:rPr lang="lt-LT" sz="2000" dirty="0"/>
              <a:t> </a:t>
            </a:r>
            <a:r>
              <a:rPr lang="lt-LT" sz="2000" dirty="0" err="1"/>
              <a:t>and</a:t>
            </a:r>
            <a:r>
              <a:rPr lang="lt-LT" sz="2000" dirty="0"/>
              <a:t> </a:t>
            </a:r>
            <a:r>
              <a:rPr lang="lt-LT" sz="2000" dirty="0" err="1"/>
              <a:t>service</a:t>
            </a:r>
            <a:r>
              <a:rPr lang="lt-LT" sz="2000" dirty="0"/>
              <a:t> </a:t>
            </a:r>
            <a:r>
              <a:rPr lang="lt-LT" sz="2000" dirty="0" err="1"/>
              <a:t>free</a:t>
            </a:r>
            <a:r>
              <a:rPr lang="lt-LT" sz="2000" dirty="0"/>
              <a:t> </a:t>
            </a:r>
            <a:r>
              <a:rPr lang="lt-LT" sz="2000" dirty="0" err="1"/>
              <a:t>solution</a:t>
            </a:r>
            <a:r>
              <a:rPr lang="lt-LT" sz="2000" dirty="0"/>
              <a:t> </a:t>
            </a:r>
            <a:r>
              <a:rPr lang="lt-LT" sz="2000" dirty="0" err="1"/>
              <a:t>invisible</a:t>
            </a:r>
            <a:r>
              <a:rPr lang="lt-LT" sz="2000" dirty="0"/>
              <a:t> to </a:t>
            </a:r>
            <a:r>
              <a:rPr lang="lt-LT" sz="2000" dirty="0" err="1"/>
              <a:t>the</a:t>
            </a:r>
            <a:r>
              <a:rPr lang="lt-LT" sz="2000" dirty="0"/>
              <a:t> </a:t>
            </a:r>
            <a:r>
              <a:rPr lang="lt-LT" sz="2000" dirty="0" err="1"/>
              <a:t>operator</a:t>
            </a:r>
            <a:endParaRPr lang="lt-LT" sz="2000" dirty="0"/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CH" sz="2000" dirty="0"/>
              <a:t>Non-EGR </a:t>
            </a:r>
            <a:r>
              <a:rPr lang="de-CH" sz="2000" dirty="0" err="1"/>
              <a:t>air</a:t>
            </a:r>
            <a:r>
              <a:rPr lang="de-CH" sz="2000" dirty="0"/>
              <a:t> </a:t>
            </a:r>
            <a:r>
              <a:rPr lang="de-CH" sz="2000" dirty="0" err="1"/>
              <a:t>system</a:t>
            </a:r>
            <a:r>
              <a:rPr lang="de-CH" sz="2000" dirty="0"/>
              <a:t> </a:t>
            </a:r>
            <a:r>
              <a:rPr lang="de-CH" sz="2000" dirty="0" err="1"/>
              <a:t>for</a:t>
            </a:r>
            <a:r>
              <a:rPr lang="de-CH" sz="2000" dirty="0"/>
              <a:t> </a:t>
            </a:r>
            <a:r>
              <a:rPr lang="de-CH" sz="2000" dirty="0" err="1"/>
              <a:t>improved</a:t>
            </a:r>
            <a:r>
              <a:rPr lang="de-CH" sz="2000" dirty="0"/>
              <a:t> </a:t>
            </a:r>
            <a:r>
              <a:rPr lang="de-CH" sz="2000" dirty="0" err="1"/>
              <a:t>reliability</a:t>
            </a:r>
            <a:r>
              <a:rPr lang="de-CH" sz="2000" dirty="0"/>
              <a:t> </a:t>
            </a:r>
          </a:p>
        </p:txBody>
      </p:sp>
      <p:sp>
        <p:nvSpPr>
          <p:cNvPr id="8" name="AutoShape 2" descr="Bildergebnis für cat c7.1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9" name="AutoShape 4" descr="Bildergebnis für cat c7.1"/>
          <p:cNvSpPr>
            <a:spLocks noChangeAspect="1" noChangeArrowheads="1"/>
          </p:cNvSpPr>
          <p:nvPr/>
        </p:nvSpPr>
        <p:spPr bwMode="auto">
          <a:xfrm>
            <a:off x="12065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20CBE00-9FE5-44AF-9773-9CD8BA3BCA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2" t="-1429" r="17096" b="3379"/>
          <a:stretch/>
        </p:blipFill>
        <p:spPr bwMode="auto">
          <a:xfrm>
            <a:off x="5814545" y="2060810"/>
            <a:ext cx="2952410" cy="2952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68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0" y="836640"/>
            <a:ext cx="8431395" cy="494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400" b="1" dirty="0"/>
              <a:t>Maximum productivity through optimized tools</a:t>
            </a:r>
            <a:endParaRPr lang="lt-LT" sz="2400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323849" y="2060810"/>
            <a:ext cx="8640763" cy="1966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000" dirty="0"/>
              <a:t>Cat Performance series buckets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Long floor, wide opening allows material to be loaded faster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Rounded side walls, raised rear wall with integrated spill guard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Better material retention therefore higher fill factor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Fast penetration resulting in shorter cycle times</a:t>
            </a:r>
            <a:endParaRPr lang="de-CH" sz="2000" dirty="0"/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de-CH" sz="2000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620" y="3855929"/>
            <a:ext cx="3471320" cy="2607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024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2610" y="836640"/>
            <a:ext cx="8431395" cy="937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400" b="1" dirty="0" err="1"/>
              <a:t>Visionlink</a:t>
            </a:r>
            <a:r>
              <a:rPr lang="en-US" sz="2400" b="1" dirty="0"/>
              <a:t> – complete visibility for entire fleet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endParaRPr lang="lt-LT" sz="2400" b="1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667853A3-E9E1-EC46-9E80-7555A09075BA}"/>
              </a:ext>
            </a:extLst>
          </p:cNvPr>
          <p:cNvSpPr txBox="1">
            <a:spLocks/>
          </p:cNvSpPr>
          <p:nvPr/>
        </p:nvSpPr>
        <p:spPr>
          <a:xfrm>
            <a:off x="251400" y="2060810"/>
            <a:ext cx="4032562" cy="4144962"/>
          </a:xfrm>
          <a:prstGeom prst="rect">
            <a:avLst/>
          </a:prstGeom>
        </p:spPr>
        <p:txBody>
          <a:bodyPr wrap="square" anchor="t">
            <a:normAutofit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55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41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sz="1600" kern="0"/>
              <a:t>Maximize uptime</a:t>
            </a:r>
            <a:endParaRPr lang="en-US" sz="1600" kern="100"/>
          </a:p>
          <a:p>
            <a:pPr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en-US" sz="1600" kern="0"/>
              <a:t>Monitor equipment health, fault codes, fluid analysis, and inspection due dates</a:t>
            </a:r>
            <a:endParaRPr lang="en-US" sz="1600" kern="100"/>
          </a:p>
          <a:p>
            <a:pPr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en-US" sz="1600" kern="0"/>
              <a:t>Reduce unplanned downtime with critical alerts</a:t>
            </a:r>
            <a:endParaRPr lang="en-US" sz="1600" kern="100"/>
          </a:p>
          <a:p>
            <a:pPr>
              <a:lnSpc>
                <a:spcPct val="9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600" kern="0"/>
              <a:t>Order parts and schedule service within the platform. </a:t>
            </a:r>
            <a:endParaRPr lang="en-US" sz="1600" kern="100"/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sz="1600" kern="0"/>
              <a:t> </a:t>
            </a:r>
            <a:endParaRPr lang="en-US" sz="1600" kern="100"/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sz="1600" kern="0"/>
              <a:t>Optimize utilization</a:t>
            </a:r>
            <a:endParaRPr lang="en-US" sz="1600" kern="100"/>
          </a:p>
          <a:p>
            <a:pPr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en-US" sz="1600" kern="0"/>
              <a:t>Manage according to projects, groups, or geofences</a:t>
            </a:r>
            <a:endParaRPr lang="en-US" sz="1600" kern="100"/>
          </a:p>
          <a:p>
            <a:pPr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en-US" sz="1600" kern="0"/>
              <a:t>Set utilization targets and monitor performance</a:t>
            </a:r>
            <a:endParaRPr lang="en-US" sz="1600" kern="100"/>
          </a:p>
          <a:p>
            <a:pPr>
              <a:lnSpc>
                <a:spcPct val="9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600" kern="0"/>
              <a:t>Make informed, data-based decisions to reduce operating costs.</a:t>
            </a:r>
            <a:endParaRPr lang="en-US" sz="1600" kern="100"/>
          </a:p>
          <a:p>
            <a:pPr>
              <a:lnSpc>
                <a:spcPct val="90000"/>
              </a:lnSpc>
            </a:pPr>
            <a:endParaRPr lang="en-US" sz="1600" kern="0" dirty="0"/>
          </a:p>
        </p:txBody>
      </p:sp>
      <p:pic>
        <p:nvPicPr>
          <p:cNvPr id="3" name="Picture Placeholder 9">
            <a:extLst>
              <a:ext uri="{FF2B5EF4-FFF2-40B4-BE49-F238E27FC236}">
                <a16:creationId xmlns:a16="http://schemas.microsoft.com/office/drawing/2014/main" id="{7C328F32-5300-9DCF-E8D0-C579831A7B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41" r="30700" b="2"/>
          <a:stretch/>
        </p:blipFill>
        <p:spPr>
          <a:xfrm>
            <a:off x="4932050" y="2060810"/>
            <a:ext cx="3092450" cy="41449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596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2610" y="836640"/>
            <a:ext cx="8431395" cy="1824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400" b="1" dirty="0"/>
              <a:t>CAT Financial financing solutions for best liquidity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400" b="1" dirty="0"/>
              <a:t>Fixed service costs create clear conditions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endParaRPr lang="en-US" sz="2400" b="1" dirty="0"/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endParaRPr lang="lt-LT" sz="2400" b="1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667853A3-E9E1-EC46-9E80-7555A09075BA}"/>
              </a:ext>
            </a:extLst>
          </p:cNvPr>
          <p:cNvSpPr txBox="1">
            <a:spLocks/>
          </p:cNvSpPr>
          <p:nvPr/>
        </p:nvSpPr>
        <p:spPr>
          <a:xfrm>
            <a:off x="251400" y="2060810"/>
            <a:ext cx="4032562" cy="4144962"/>
          </a:xfrm>
          <a:prstGeom prst="rect">
            <a:avLst/>
          </a:prstGeom>
        </p:spPr>
        <p:txBody>
          <a:bodyPr wrap="square" anchor="t">
            <a:normAutofit fontScale="70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55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41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Financial leasing: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Period from 12 to 60 months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Down payment: from 10%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Fixed interest rate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Payment schedule tailored to your needs and business specifics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Long-term rental: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Period from 12 to 60 months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Down payment: from 0%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Maintenance costs included in the fixed monthly payment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Option to buy back the equipment at the end of the rental contract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Financing of service products: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Allows you to purchase repairs, certified rebuild services or work tools on hire purchase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Term from 6 to 60 months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Down payment: from 0%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Fixed interest rate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endParaRPr lang="en-US" sz="1600" kern="0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0B71AA05-CB1B-66B4-230B-545DBC27D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90" y="2132820"/>
            <a:ext cx="1694038" cy="169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3624A7-3BF5-1F31-3594-77B413B13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9843" y="4365130"/>
            <a:ext cx="3134162" cy="156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48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9140F0-69A5-FD70-16D9-EDBF024F97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1500" y="6093370"/>
            <a:ext cx="7345020" cy="1224410"/>
          </a:xfrm>
        </p:spPr>
        <p:txBody>
          <a:bodyPr/>
          <a:lstStyle/>
          <a:p>
            <a:r>
              <a:rPr lang="en-US" dirty="0"/>
              <a:t>For more information please contact your local Avesco dealer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6522EC1-A18D-FE75-95F0-25C28324F4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972 XE">
            <a:extLst>
              <a:ext uri="{FF2B5EF4-FFF2-40B4-BE49-F238E27FC236}">
                <a16:creationId xmlns:a16="http://schemas.microsoft.com/office/drawing/2014/main" id="{317190B4-3A03-7527-2FAC-84425188EF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" t="20097"/>
          <a:stretch/>
        </p:blipFill>
        <p:spPr bwMode="auto">
          <a:xfrm>
            <a:off x="1046630" y="1876835"/>
            <a:ext cx="6703360" cy="405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9593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06400C3-FE5F-6C83-AC2B-F508342A098D}"/>
              </a:ext>
            </a:extLst>
          </p:cNvPr>
          <p:cNvSpPr txBox="1"/>
          <p:nvPr/>
        </p:nvSpPr>
        <p:spPr>
          <a:xfrm>
            <a:off x="247532" y="1851908"/>
            <a:ext cx="445030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262424"/>
                </a:solidFill>
                <a:effectLst/>
                <a:latin typeface="+mn-lt"/>
              </a:rPr>
              <a:t>Main component of XE wheel loaders is Cat designed and built CVT transmission which combines the efficiency of a </a:t>
            </a:r>
            <a:r>
              <a:rPr lang="en-US" sz="1200" i="0" dirty="0">
                <a:solidFill>
                  <a:srgbClr val="262424"/>
                </a:solidFill>
                <a:effectLst/>
                <a:latin typeface="+mn-lt"/>
              </a:rPr>
              <a:t>mechanical transmission, with the reactivity of a small hydraulic variator</a:t>
            </a:r>
          </a:p>
          <a:p>
            <a:endParaRPr lang="en-US" sz="1200" dirty="0">
              <a:solidFill>
                <a:srgbClr val="262424"/>
              </a:solidFill>
              <a:latin typeface="+mn-lt"/>
            </a:endParaRPr>
          </a:p>
          <a:p>
            <a:pPr algn="l"/>
            <a:r>
              <a:rPr lang="en-US" sz="1200" b="1" dirty="0">
                <a:solidFill>
                  <a:srgbClr val="262424"/>
                </a:solidFill>
                <a:effectLst/>
                <a:latin typeface="+mn-lt"/>
              </a:rPr>
              <a:t>Benefits of XE transmission:</a:t>
            </a:r>
          </a:p>
          <a:p>
            <a:pPr algn="l"/>
            <a:endParaRPr lang="en-US" sz="1200" dirty="0">
              <a:solidFill>
                <a:srgbClr val="262424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131313"/>
                </a:solidFill>
                <a:latin typeface="+mn-lt"/>
              </a:rPr>
              <a:t>Best in class fuel efficiency, up to 25% savings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b="1" dirty="0">
              <a:solidFill>
                <a:srgbClr val="131313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131313"/>
                </a:solidFill>
                <a:latin typeface="+mn-lt"/>
              </a:rPr>
              <a:t>Eliminates torque converter loss thanks to power-split transmission</a:t>
            </a:r>
            <a:br>
              <a:rPr lang="en-US" sz="1200" b="1" dirty="0">
                <a:solidFill>
                  <a:srgbClr val="131313"/>
                </a:solidFill>
                <a:latin typeface="+mn-lt"/>
              </a:rPr>
            </a:br>
            <a:endParaRPr lang="en-US" sz="1200" b="1" dirty="0">
              <a:solidFill>
                <a:srgbClr val="131313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i="0" dirty="0">
                <a:solidFill>
                  <a:srgbClr val="262424"/>
                </a:solidFill>
                <a:effectLst/>
                <a:latin typeface="+mn-lt"/>
              </a:rPr>
              <a:t>Controls machine driving speed and desired </a:t>
            </a:r>
            <a:r>
              <a:rPr lang="en-US" sz="1200" i="0" dirty="0" err="1">
                <a:solidFill>
                  <a:srgbClr val="262424"/>
                </a:solidFill>
                <a:effectLst/>
                <a:latin typeface="+mn-lt"/>
              </a:rPr>
              <a:t>rimpull</a:t>
            </a:r>
            <a:r>
              <a:rPr lang="en-US" sz="1200" i="0" dirty="0">
                <a:solidFill>
                  <a:srgbClr val="262424"/>
                </a:solidFill>
                <a:effectLst/>
                <a:latin typeface="+mn-lt"/>
              </a:rPr>
              <a:t> independently from engine RPM - machine automatically adjusts RPM depending on task at hand (allows advanced </a:t>
            </a:r>
            <a:r>
              <a:rPr lang="en-US" sz="1200" i="0" dirty="0" err="1">
                <a:solidFill>
                  <a:srgbClr val="262424"/>
                </a:solidFill>
                <a:effectLst/>
                <a:latin typeface="+mn-lt"/>
              </a:rPr>
              <a:t>rimpull</a:t>
            </a:r>
            <a:r>
              <a:rPr lang="en-US" sz="1200" i="0" dirty="0">
                <a:solidFill>
                  <a:srgbClr val="262424"/>
                </a:solidFill>
                <a:effectLst/>
                <a:latin typeface="+mn-lt"/>
              </a:rPr>
              <a:t> control)</a:t>
            </a:r>
            <a:br>
              <a:rPr lang="en-US" sz="1200" i="0" dirty="0">
                <a:solidFill>
                  <a:srgbClr val="262424"/>
                </a:solidFill>
                <a:effectLst/>
                <a:latin typeface="+mn-lt"/>
              </a:rPr>
            </a:br>
            <a:endParaRPr lang="en-US" sz="1200" i="0" dirty="0">
              <a:solidFill>
                <a:srgbClr val="262424"/>
              </a:solidFill>
              <a:effectLst/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i="0" dirty="0">
                <a:solidFill>
                  <a:srgbClr val="262424"/>
                </a:solidFill>
                <a:effectLst/>
                <a:latin typeface="+mn-lt"/>
              </a:rPr>
              <a:t>Lower engine speed gives lower fuel burn, less noise and longer life of engine components</a:t>
            </a:r>
            <a:br>
              <a:rPr lang="en-US" sz="1200" i="0" dirty="0">
                <a:solidFill>
                  <a:srgbClr val="262424"/>
                </a:solidFill>
                <a:effectLst/>
                <a:latin typeface="+mn-lt"/>
              </a:rPr>
            </a:br>
            <a:endParaRPr lang="en-US" sz="1200" i="0" dirty="0">
              <a:solidFill>
                <a:srgbClr val="262424"/>
              </a:solidFill>
              <a:effectLst/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131313"/>
                </a:solidFill>
                <a:latin typeface="+mn-lt"/>
              </a:rPr>
              <a:t>Smart Deceleration / Retarding - transfers engine braking power to the hydraulic system contributing to lower fuel consumption and less brake wear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200" b="1" dirty="0">
              <a:solidFill>
                <a:srgbClr val="262424"/>
              </a:solidFill>
              <a:effectLst/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62424"/>
                </a:solidFill>
                <a:latin typeface="+mn-lt"/>
              </a:rPr>
              <a:t>Hill hold - no need to press brake pedal to stay in the same position on the grade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DB396D-1BAC-5E56-1480-4C01F1A98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3382" y="1824614"/>
            <a:ext cx="3744520" cy="184856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EE47098-B97F-D206-BD9B-19BF6CE7400C}"/>
              </a:ext>
            </a:extLst>
          </p:cNvPr>
          <p:cNvGrpSpPr/>
          <p:nvPr/>
        </p:nvGrpSpPr>
        <p:grpSpPr>
          <a:xfrm>
            <a:off x="4670000" y="3717040"/>
            <a:ext cx="4222601" cy="2790003"/>
            <a:chOff x="3709987" y="1275070"/>
            <a:chExt cx="5229225" cy="39624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EA76CDA-6F5A-61D1-68D8-B90440F0F4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9987" y="1275070"/>
              <a:ext cx="5229225" cy="3962400"/>
            </a:xfrm>
            <a:prstGeom prst="rect">
              <a:avLst/>
            </a:prstGeom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Box 3">
              <a:extLst>
                <a:ext uri="{FF2B5EF4-FFF2-40B4-BE49-F238E27FC236}">
                  <a16:creationId xmlns:a16="http://schemas.microsoft.com/office/drawing/2014/main" id="{164B4922-4BAA-5B32-FF57-D5C8F63FCD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24700" y="2378418"/>
              <a:ext cx="86754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Engine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9588793-13D8-6099-CFF6-457E82EDD4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49576" y="1747742"/>
              <a:ext cx="1792478" cy="1076939"/>
              <a:chOff x="4549472" y="1798199"/>
              <a:chExt cx="1792760" cy="1076939"/>
            </a:xfrm>
          </p:grpSpPr>
          <p:sp>
            <p:nvSpPr>
              <p:cNvPr id="26" name="TextBox 8">
                <a:extLst>
                  <a:ext uri="{FF2B5EF4-FFF2-40B4-BE49-F238E27FC236}">
                    <a16:creationId xmlns:a16="http://schemas.microsoft.com/office/drawing/2014/main" id="{23422344-6ED2-38A9-B161-172C8F7CEF1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49472" y="1798199"/>
                <a:ext cx="1792760" cy="3385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6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Mechanical Path</a:t>
                </a:r>
              </a:p>
            </p:txBody>
          </p: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FB8F1B5A-434F-CB2E-158E-C7685F392C90}"/>
                  </a:ext>
                </a:extLst>
              </p:cNvPr>
              <p:cNvCxnSpPr/>
              <p:nvPr/>
            </p:nvCxnSpPr>
            <p:spPr>
              <a:xfrm>
                <a:off x="5898635" y="2242344"/>
                <a:ext cx="176377" cy="632794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81EB168-BD00-39FC-737C-3CFCBFEF75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99536" y="3583650"/>
              <a:ext cx="1440424" cy="752686"/>
              <a:chOff x="6299549" y="3634477"/>
              <a:chExt cx="1439998" cy="751806"/>
            </a:xfrm>
          </p:grpSpPr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AD6C50EA-8850-ECAC-2A1F-CA96464F27A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90657" y="4048125"/>
                <a:ext cx="948890" cy="3381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6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Variator</a:t>
                </a:r>
              </a:p>
            </p:txBody>
          </p: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951DFD60-0FE2-DA93-D280-DFBBEED626DC}"/>
                  </a:ext>
                </a:extLst>
              </p:cNvPr>
              <p:cNvCxnSpPr/>
              <p:nvPr/>
            </p:nvCxnSpPr>
            <p:spPr>
              <a:xfrm flipH="1" flipV="1">
                <a:off x="6299549" y="3634477"/>
                <a:ext cx="491108" cy="582727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0671783-13F2-7CE3-1BC4-F4BC5604AC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12317" y="3038806"/>
              <a:ext cx="1143262" cy="1007283"/>
              <a:chOff x="3788492" y="3089263"/>
              <a:chExt cx="1143262" cy="1007283"/>
            </a:xfrm>
          </p:grpSpPr>
          <p:sp>
            <p:nvSpPr>
              <p:cNvPr id="21" name="TextBox 9">
                <a:extLst>
                  <a:ext uri="{FF2B5EF4-FFF2-40B4-BE49-F238E27FC236}">
                    <a16:creationId xmlns:a16="http://schemas.microsoft.com/office/drawing/2014/main" id="{B8C5B462-9DD2-BDAF-2285-4FA934FD286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88492" y="3089263"/>
                <a:ext cx="1143262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6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Planetary</a:t>
                </a:r>
              </a:p>
              <a:p>
                <a:r>
                  <a:rPr lang="en-US" sz="16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Gear Sets</a:t>
                </a:r>
              </a:p>
            </p:txBody>
          </p: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154B549C-026A-C39F-FFFD-345E0B6A5684}"/>
                  </a:ext>
                </a:extLst>
              </p:cNvPr>
              <p:cNvCxnSpPr/>
              <p:nvPr/>
            </p:nvCxnSpPr>
            <p:spPr>
              <a:xfrm>
                <a:off x="4058862" y="3903198"/>
                <a:ext cx="366890" cy="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69EFFE7F-965C-7DE7-9342-2183B7BE8E9F}"/>
                  </a:ext>
                </a:extLst>
              </p:cNvPr>
              <p:cNvCxnSpPr/>
              <p:nvPr/>
            </p:nvCxnSpPr>
            <p:spPr>
              <a:xfrm>
                <a:off x="4058863" y="4096546"/>
                <a:ext cx="457353" cy="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8FB5505-347F-8A70-98E0-B5458AE497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10276" y="4541910"/>
              <a:ext cx="1641967" cy="338554"/>
              <a:chOff x="4110305" y="4592966"/>
              <a:chExt cx="1641829" cy="338093"/>
            </a:xfrm>
          </p:grpSpPr>
          <p:sp>
            <p:nvSpPr>
              <p:cNvPr id="19" name="TextBox 11">
                <a:extLst>
                  <a:ext uri="{FF2B5EF4-FFF2-40B4-BE49-F238E27FC236}">
                    <a16:creationId xmlns:a16="http://schemas.microsoft.com/office/drawing/2014/main" id="{BD4C3011-FF27-F655-3594-E978AE91E2A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83945" y="4592966"/>
                <a:ext cx="1268189" cy="3380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6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Drive Shaft</a:t>
                </a:r>
              </a:p>
            </p:txBody>
          </p: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AEFE016C-1DAC-EC37-FCB8-70F0840904C0}"/>
                  </a:ext>
                </a:extLst>
              </p:cNvPr>
              <p:cNvCxnSpPr>
                <a:stCxn id="27" idx="1"/>
              </p:cNvCxnSpPr>
              <p:nvPr/>
            </p:nvCxnSpPr>
            <p:spPr>
              <a:xfrm flipH="1" flipV="1">
                <a:off x="4110305" y="4840012"/>
                <a:ext cx="439262" cy="48872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D66D99C-DD61-E480-0193-943DB19A74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66263" y="2872426"/>
              <a:ext cx="1818174" cy="384177"/>
              <a:chOff x="6766286" y="3180061"/>
              <a:chExt cx="1817503" cy="384101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E1D88D37-19B8-0E2B-CDF5-883A9CF6D7C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828947" y="3180061"/>
                <a:ext cx="1754842" cy="384101"/>
                <a:chOff x="6333647" y="3635965"/>
                <a:chExt cx="1754321" cy="383644"/>
              </a:xfrm>
            </p:grpSpPr>
            <p:sp>
              <p:nvSpPr>
                <p:cNvPr id="17" name="TextBox 10">
                  <a:extLst>
                    <a:ext uri="{FF2B5EF4-FFF2-40B4-BE49-F238E27FC236}">
                      <a16:creationId xmlns:a16="http://schemas.microsoft.com/office/drawing/2014/main" id="{3B1E393F-7BCA-E303-7FAA-9DBD89E4FC5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785274" y="3681524"/>
                  <a:ext cx="1302694" cy="3380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600" b="1" dirty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Power Split</a:t>
                  </a:r>
                </a:p>
              </p:txBody>
            </p:sp>
            <p:cxnSp>
              <p:nvCxnSpPr>
                <p:cNvPr id="18" name="Straight Arrow Connector 17">
                  <a:extLst>
                    <a:ext uri="{FF2B5EF4-FFF2-40B4-BE49-F238E27FC236}">
                      <a16:creationId xmlns:a16="http://schemas.microsoft.com/office/drawing/2014/main" id="{962B2564-B4E8-E96A-A395-2340D111E5A5}"/>
                    </a:ext>
                  </a:extLst>
                </p:cNvPr>
                <p:cNvCxnSpPr/>
                <p:nvPr/>
              </p:nvCxnSpPr>
              <p:spPr>
                <a:xfrm flipH="1" flipV="1">
                  <a:off x="6333647" y="3635965"/>
                  <a:ext cx="466414" cy="209267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68225D5D-4D4C-F81A-AB4B-986BA84F82C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6766286" y="3387385"/>
                <a:ext cx="542891" cy="176444"/>
              </a:xfrm>
              <a:prstGeom prst="straightConnector1">
                <a:avLst/>
              </a:prstGeom>
              <a:noFill/>
              <a:ln w="25400" algn="ctr">
                <a:solidFill>
                  <a:schemeClr val="bg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29" name="Textfeld 1">
            <a:extLst>
              <a:ext uri="{FF2B5EF4-FFF2-40B4-BE49-F238E27FC236}">
                <a16:creationId xmlns:a16="http://schemas.microsoft.com/office/drawing/2014/main" id="{6BA04BDD-CEAF-8F39-0792-EA65E1952BAB}"/>
              </a:ext>
            </a:extLst>
          </p:cNvPr>
          <p:cNvSpPr txBox="1"/>
          <p:nvPr/>
        </p:nvSpPr>
        <p:spPr>
          <a:xfrm>
            <a:off x="161705" y="516488"/>
            <a:ext cx="7966220" cy="937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de-CH" sz="2400" b="1" dirty="0"/>
              <a:t>XE – </a:t>
            </a:r>
            <a:r>
              <a:rPr lang="de-CH" sz="2400" b="1" dirty="0" err="1"/>
              <a:t>Optimizes</a:t>
            </a:r>
            <a:r>
              <a:rPr lang="de-CH" sz="2400" b="1" dirty="0"/>
              <a:t> power </a:t>
            </a:r>
            <a:r>
              <a:rPr lang="de-CH" sz="2400" b="1" dirty="0" err="1"/>
              <a:t>flow</a:t>
            </a:r>
            <a:r>
              <a:rPr lang="de-CH" sz="2400" b="1" dirty="0"/>
              <a:t> </a:t>
            </a:r>
            <a:r>
              <a:rPr lang="de-CH" sz="2400" b="1" dirty="0" err="1"/>
              <a:t>through</a:t>
            </a:r>
            <a:r>
              <a:rPr lang="de-CH" sz="2400" b="1" dirty="0"/>
              <a:t> </a:t>
            </a:r>
            <a:r>
              <a:rPr lang="de-CH" sz="2400" b="1" dirty="0" err="1"/>
              <a:t>the</a:t>
            </a:r>
            <a:r>
              <a:rPr lang="de-CH" sz="2400" b="1" dirty="0"/>
              <a:t> </a:t>
            </a:r>
            <a:r>
              <a:rPr lang="de-CH" sz="2400" b="1" dirty="0" err="1"/>
              <a:t>transmission</a:t>
            </a:r>
            <a:r>
              <a:rPr lang="de-CH" sz="2400" b="1" dirty="0"/>
              <a:t> </a:t>
            </a:r>
            <a:r>
              <a:rPr lang="de-CH" sz="2400" b="1" dirty="0" err="1"/>
              <a:t>providing</a:t>
            </a:r>
            <a:r>
              <a:rPr lang="de-CH" sz="2400" b="1" dirty="0"/>
              <a:t> </a:t>
            </a:r>
            <a:r>
              <a:rPr lang="de-CH" sz="2400" b="1" dirty="0" err="1"/>
              <a:t>best</a:t>
            </a:r>
            <a:r>
              <a:rPr lang="de-CH" sz="2400" b="1" dirty="0"/>
              <a:t> in </a:t>
            </a:r>
            <a:r>
              <a:rPr lang="de-CH" sz="2400" b="1" dirty="0" err="1"/>
              <a:t>class</a:t>
            </a:r>
            <a:r>
              <a:rPr lang="de-CH" sz="2400" b="1" dirty="0"/>
              <a:t> </a:t>
            </a:r>
            <a:r>
              <a:rPr lang="de-CH" sz="2400" b="1" dirty="0" err="1"/>
              <a:t>fuel</a:t>
            </a:r>
            <a:r>
              <a:rPr lang="de-CH" sz="2400" b="1" dirty="0"/>
              <a:t> </a:t>
            </a:r>
            <a:r>
              <a:rPr lang="de-CH" sz="2400" b="1" dirty="0" err="1"/>
              <a:t>efficiency</a:t>
            </a:r>
            <a:endParaRPr lang="de-CH" sz="2400" b="1" dirty="0"/>
          </a:p>
        </p:txBody>
      </p:sp>
    </p:spTree>
    <p:extLst>
      <p:ext uri="{BB962C8B-B14F-4D97-AF65-F5344CB8AC3E}">
        <p14:creationId xmlns:p14="http://schemas.microsoft.com/office/powerpoint/2010/main" val="173477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59EB9-EF6F-421A-B41E-674925028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061" y="506732"/>
            <a:ext cx="7773988" cy="628303"/>
          </a:xfrm>
        </p:spPr>
        <p:txBody>
          <a:bodyPr vert="horz" wrap="square" lIns="2057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dirty="0"/>
              <a:t>Assist functions</a:t>
            </a:r>
            <a:endParaRPr lang="en-US" sz="2775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10CDE7B-647E-41A8-8AC7-3F01F9754B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5482" y="1916790"/>
            <a:ext cx="4587041" cy="4205466"/>
          </a:xfrm>
        </p:spPr>
        <p:txBody>
          <a:bodyPr/>
          <a:lstStyle/>
          <a:p>
            <a:pPr marL="135731" indent="-13573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500" kern="1200" dirty="0">
                <a:solidFill>
                  <a:srgbClr val="000000"/>
                </a:solidFill>
              </a:rPr>
              <a:t>NextGen wheel loaders come with a range of </a:t>
            </a:r>
            <a:r>
              <a:rPr lang="en-US" sz="1500" b="1" kern="1200" dirty="0">
                <a:solidFill>
                  <a:srgbClr val="000000"/>
                </a:solidFill>
              </a:rPr>
              <a:t>proven</a:t>
            </a:r>
            <a:r>
              <a:rPr lang="en-US" sz="1500" kern="1200" dirty="0">
                <a:solidFill>
                  <a:srgbClr val="000000"/>
                </a:solidFill>
              </a:rPr>
              <a:t> and </a:t>
            </a:r>
            <a:r>
              <a:rPr lang="en-US" sz="1500" b="1" kern="1200" dirty="0">
                <a:solidFill>
                  <a:srgbClr val="000000"/>
                </a:solidFill>
              </a:rPr>
              <a:t>new</a:t>
            </a:r>
            <a:r>
              <a:rPr lang="en-US" sz="1500" kern="1200" dirty="0">
                <a:solidFill>
                  <a:srgbClr val="000000"/>
                </a:solidFill>
              </a:rPr>
              <a:t> ASSIST functions. This helps the operator in his daily work and enables inexperienced machinists to work efficiently</a:t>
            </a:r>
            <a:br>
              <a:rPr lang="de-DE" sz="1500" kern="1200" dirty="0">
                <a:solidFill>
                  <a:srgbClr val="000000"/>
                </a:solidFill>
              </a:rPr>
            </a:br>
            <a:r>
              <a:rPr lang="de-DE" sz="1500" kern="1200" dirty="0">
                <a:solidFill>
                  <a:srgbClr val="000000"/>
                </a:solidFill>
              </a:rPr>
              <a:t>
</a:t>
            </a:r>
            <a:r>
              <a:rPr lang="en-US" sz="1500" kern="1200" dirty="0">
                <a:solidFill>
                  <a:srgbClr val="000000"/>
                </a:solidFill>
              </a:rPr>
              <a:t>Saving kickout points (automatic blade return to chosen location)</a:t>
            </a:r>
          </a:p>
          <a:p>
            <a:pPr marL="0" indent="0">
              <a:spcBef>
                <a:spcPct val="0"/>
              </a:spcBef>
              <a:defRPr/>
            </a:pPr>
            <a:endParaRPr lang="de-DE" sz="1500" kern="1200" dirty="0">
              <a:solidFill>
                <a:srgbClr val="000000"/>
              </a:solidFill>
            </a:endParaRPr>
          </a:p>
          <a:p>
            <a:pPr marL="135731" indent="-13573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de-DE" sz="1500" kern="1200" dirty="0">
                <a:solidFill>
                  <a:srgbClr val="000000"/>
                </a:solidFill>
              </a:rPr>
              <a:t>Auto-Set-</a:t>
            </a:r>
            <a:r>
              <a:rPr lang="de-DE" sz="1500" kern="1200" dirty="0" err="1">
                <a:solidFill>
                  <a:srgbClr val="000000"/>
                </a:solidFill>
              </a:rPr>
              <a:t>Tires</a:t>
            </a:r>
            <a:r>
              <a:rPr lang="de-DE" sz="1500" kern="1200" dirty="0">
                <a:solidFill>
                  <a:srgbClr val="000000"/>
                </a:solidFill>
              </a:rPr>
              <a:t> (</a:t>
            </a:r>
            <a:r>
              <a:rPr lang="de-DE" sz="1500" kern="1200" dirty="0" err="1">
                <a:solidFill>
                  <a:srgbClr val="000000"/>
                </a:solidFill>
              </a:rPr>
              <a:t>automatic</a:t>
            </a:r>
            <a:r>
              <a:rPr lang="de-DE" sz="1500" kern="1200" dirty="0">
                <a:solidFill>
                  <a:srgbClr val="000000"/>
                </a:solidFill>
              </a:rPr>
              <a:t> </a:t>
            </a:r>
            <a:r>
              <a:rPr lang="de-DE" sz="1500" kern="1200" dirty="0" err="1">
                <a:solidFill>
                  <a:srgbClr val="000000"/>
                </a:solidFill>
              </a:rPr>
              <a:t>traction</a:t>
            </a:r>
            <a:r>
              <a:rPr lang="de-DE" sz="1500" kern="1200" dirty="0">
                <a:solidFill>
                  <a:srgbClr val="000000"/>
                </a:solidFill>
              </a:rPr>
              <a:t> </a:t>
            </a:r>
            <a:r>
              <a:rPr lang="de-DE" sz="1500" kern="1200" dirty="0" err="1">
                <a:solidFill>
                  <a:srgbClr val="000000"/>
                </a:solidFill>
              </a:rPr>
              <a:t>control</a:t>
            </a:r>
            <a:r>
              <a:rPr lang="de-DE" sz="1500" kern="1200" dirty="0">
                <a:solidFill>
                  <a:srgbClr val="000000"/>
                </a:solidFill>
              </a:rPr>
              <a:t>) </a:t>
            </a:r>
            <a:r>
              <a:rPr lang="de-DE" sz="1500" kern="1200" dirty="0" err="1">
                <a:solidFill>
                  <a:srgbClr val="000000"/>
                </a:solidFill>
              </a:rPr>
              <a:t>providing</a:t>
            </a:r>
            <a:r>
              <a:rPr lang="de-DE" sz="1500" kern="1200" dirty="0">
                <a:solidFill>
                  <a:srgbClr val="000000"/>
                </a:solidFill>
              </a:rPr>
              <a:t> </a:t>
            </a:r>
            <a:r>
              <a:rPr lang="en-US" sz="1600" b="0" i="0" dirty="0">
                <a:solidFill>
                  <a:srgbClr val="262424"/>
                </a:solidFill>
                <a:effectLst/>
                <a:latin typeface="Arial" panose="020B0604020202020204" pitchFamily="34" charset="0"/>
              </a:rPr>
              <a:t>less tire wear, reduced fuel burn, lower dig time, bigger payload</a:t>
            </a:r>
            <a:r>
              <a:rPr lang="de-DE" sz="1500" kern="1200" dirty="0">
                <a:solidFill>
                  <a:srgbClr val="000000"/>
                </a:solidFill>
              </a:rPr>
              <a:t>. </a:t>
            </a:r>
            <a:br>
              <a:rPr lang="de-DE" sz="1500" kern="1200" dirty="0">
                <a:solidFill>
                  <a:srgbClr val="000000"/>
                </a:solidFill>
              </a:rPr>
            </a:br>
            <a:r>
              <a:rPr lang="de-DE" sz="1500" kern="1200" dirty="0">
                <a:solidFill>
                  <a:srgbClr val="000000"/>
                </a:solidFill>
              </a:rPr>
              <a:t>
</a:t>
            </a:r>
            <a:r>
              <a:rPr lang="de-DE" sz="1500" kern="1200" dirty="0" err="1">
                <a:solidFill>
                  <a:srgbClr val="000000"/>
                </a:solidFill>
              </a:rPr>
              <a:t>AutoDig</a:t>
            </a:r>
            <a:r>
              <a:rPr lang="de-DE" sz="1500" kern="1200" dirty="0">
                <a:solidFill>
                  <a:srgbClr val="000000"/>
                </a:solidFill>
              </a:rPr>
              <a:t> (</a:t>
            </a:r>
            <a:r>
              <a:rPr lang="de-DE" sz="1500" kern="1200" dirty="0" err="1">
                <a:solidFill>
                  <a:srgbClr val="000000"/>
                </a:solidFill>
              </a:rPr>
              <a:t>automatic</a:t>
            </a:r>
            <a:r>
              <a:rPr lang="de-DE" sz="1500" kern="1200" dirty="0">
                <a:solidFill>
                  <a:srgbClr val="000000"/>
                </a:solidFill>
              </a:rPr>
              <a:t> </a:t>
            </a:r>
            <a:r>
              <a:rPr lang="de-DE" sz="1500" kern="1200" dirty="0" err="1">
                <a:solidFill>
                  <a:srgbClr val="000000"/>
                </a:solidFill>
              </a:rPr>
              <a:t>bucket</a:t>
            </a:r>
            <a:r>
              <a:rPr lang="de-DE" sz="1500" kern="1200" dirty="0">
                <a:solidFill>
                  <a:srgbClr val="000000"/>
                </a:solidFill>
              </a:rPr>
              <a:t> </a:t>
            </a:r>
            <a:r>
              <a:rPr lang="de-DE" sz="1500" kern="1200" dirty="0" err="1">
                <a:solidFill>
                  <a:srgbClr val="000000"/>
                </a:solidFill>
              </a:rPr>
              <a:t>filling</a:t>
            </a:r>
            <a:r>
              <a:rPr lang="de-DE" sz="1500" kern="1200" dirty="0">
                <a:solidFill>
                  <a:srgbClr val="000000"/>
                </a:solidFill>
              </a:rPr>
              <a:t>)</a:t>
            </a:r>
          </a:p>
          <a:p>
            <a:pPr marL="0" indent="0">
              <a:spcBef>
                <a:spcPct val="0"/>
              </a:spcBef>
              <a:defRPr/>
            </a:pPr>
            <a:endParaRPr lang="de-DE" sz="1500" kern="1200" dirty="0">
              <a:solidFill>
                <a:srgbClr val="000000"/>
              </a:solidFill>
            </a:endParaRPr>
          </a:p>
          <a:p>
            <a:pPr marL="135731" indent="-13573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500" kern="1200" dirty="0">
                <a:solidFill>
                  <a:srgbClr val="000000"/>
                </a:solidFill>
              </a:rPr>
              <a:t>JOB Aids – Dig cycle counter; wheel revolution counter, etc.</a:t>
            </a:r>
            <a:br>
              <a:rPr lang="de-DE" sz="1500" kern="1200" dirty="0">
                <a:solidFill>
                  <a:srgbClr val="000000"/>
                </a:solidFill>
              </a:rPr>
            </a:br>
            <a:r>
              <a:rPr lang="de-DE" sz="1500" kern="1200" dirty="0">
                <a:solidFill>
                  <a:srgbClr val="000000"/>
                </a:solidFill>
              </a:rPr>
              <a:t>
</a:t>
            </a:r>
            <a:r>
              <a:rPr lang="de-DE" sz="1500" kern="1200" dirty="0" err="1">
                <a:solidFill>
                  <a:srgbClr val="000000"/>
                </a:solidFill>
              </a:rPr>
              <a:t>Adjustable</a:t>
            </a:r>
            <a:r>
              <a:rPr lang="de-DE" sz="1500" kern="1200" dirty="0">
                <a:solidFill>
                  <a:srgbClr val="000000"/>
                </a:solidFill>
              </a:rPr>
              <a:t> </a:t>
            </a:r>
            <a:r>
              <a:rPr lang="de-DE" sz="1500" kern="1200" dirty="0" err="1">
                <a:solidFill>
                  <a:srgbClr val="000000"/>
                </a:solidFill>
              </a:rPr>
              <a:t>machine</a:t>
            </a:r>
            <a:r>
              <a:rPr lang="de-DE" sz="1500" kern="1200" dirty="0">
                <a:solidFill>
                  <a:srgbClr val="000000"/>
                </a:solidFill>
              </a:rPr>
              <a:t> </a:t>
            </a:r>
            <a:r>
              <a:rPr lang="de-DE" sz="1500" kern="1200" dirty="0" err="1">
                <a:solidFill>
                  <a:srgbClr val="000000"/>
                </a:solidFill>
              </a:rPr>
              <a:t>speed</a:t>
            </a:r>
            <a:r>
              <a:rPr lang="de-DE" sz="1500" kern="1200" dirty="0">
                <a:solidFill>
                  <a:srgbClr val="000000"/>
                </a:solidFill>
              </a:rPr>
              <a:t> </a:t>
            </a:r>
            <a:r>
              <a:rPr lang="de-DE" sz="1500" kern="1200" dirty="0" err="1">
                <a:solidFill>
                  <a:srgbClr val="000000"/>
                </a:solidFill>
              </a:rPr>
              <a:t>limit</a:t>
            </a:r>
            <a:br>
              <a:rPr lang="de-DE" sz="1500" kern="1200" dirty="0">
                <a:solidFill>
                  <a:srgbClr val="000000"/>
                </a:solidFill>
              </a:rPr>
            </a:br>
            <a:endParaRPr lang="en-US" sz="15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B69F9B0-922F-4B3B-8FCB-BBBEC0324AAE}"/>
              </a:ext>
            </a:extLst>
          </p:cNvPr>
          <p:cNvGrpSpPr>
            <a:grpSpLocks noChangeAspect="1"/>
          </p:cNvGrpSpPr>
          <p:nvPr/>
        </p:nvGrpSpPr>
        <p:grpSpPr>
          <a:xfrm>
            <a:off x="4932050" y="1916790"/>
            <a:ext cx="3149999" cy="1890000"/>
            <a:chOff x="5635229" y="1333500"/>
            <a:chExt cx="3004221" cy="180253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99A17CD-6893-4303-9CEB-4375AA458B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5229" y="1333500"/>
              <a:ext cx="3004221" cy="18025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CAE90D2-AA61-4D73-8E9A-188AB9340109}"/>
                </a:ext>
              </a:extLst>
            </p:cNvPr>
            <p:cNvSpPr/>
            <p:nvPr/>
          </p:nvSpPr>
          <p:spPr>
            <a:xfrm>
              <a:off x="5651334" y="2615195"/>
              <a:ext cx="577066" cy="452415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srgbClr val="FFFFFF"/>
                </a:solidFill>
                <a:latin typeface="Calibri" panose="020F0502020204030204"/>
                <a:ea typeface="ＭＳ Ｐゴシック"/>
                <a:cs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A89B095-C4FA-4D15-B269-A6F2D5B9E2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6829" y="3417215"/>
            <a:ext cx="3108604" cy="1890000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C4B1423-DA6A-48B4-A0F4-666D5C9C6DC5}"/>
              </a:ext>
            </a:extLst>
          </p:cNvPr>
          <p:cNvCxnSpPr>
            <a:cxnSpLocks/>
          </p:cNvCxnSpPr>
          <p:nvPr/>
        </p:nvCxnSpPr>
        <p:spPr>
          <a:xfrm>
            <a:off x="5331170" y="3480299"/>
            <a:ext cx="606414" cy="237185"/>
          </a:xfrm>
          <a:prstGeom prst="straightConnector1">
            <a:avLst/>
          </a:prstGeom>
          <a:ln w="38100">
            <a:tailEnd type="triangle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399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0" y="428335"/>
            <a:ext cx="8431395" cy="1273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de-CH" sz="2200" b="1" dirty="0"/>
              <a:t> </a:t>
            </a:r>
            <a:r>
              <a:rPr lang="en-US" sz="2200" b="1" dirty="0"/>
              <a:t>Efficient thanks to the integrated weighing system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200" b="1" dirty="0"/>
              <a:t> No risk of the truck being overloaded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de-CH" sz="2200" b="1" dirty="0"/>
              <a:t> Easy </a:t>
            </a:r>
            <a:r>
              <a:rPr lang="de-CH" sz="2200" b="1" dirty="0" err="1"/>
              <a:t>operation</a:t>
            </a:r>
            <a:r>
              <a:rPr lang="de-CH" sz="2200" b="1" dirty="0"/>
              <a:t> via Touch Screen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347849" y="1896931"/>
            <a:ext cx="86225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4013" lvl="1" indent="-354013">
              <a:buFont typeface="Arial" charset="0"/>
              <a:buChar char="•"/>
            </a:pPr>
            <a:r>
              <a:rPr lang="en-US" sz="2000" dirty="0"/>
              <a:t>Cat Payload – </a:t>
            </a:r>
            <a:r>
              <a:rPr lang="en-US" sz="2000" b="0" i="0" dirty="0">
                <a:solidFill>
                  <a:srgbClr val="262424"/>
                </a:solidFill>
                <a:effectLst/>
                <a:latin typeface="Arial" panose="020B0604020202020204" pitchFamily="34" charset="0"/>
              </a:rPr>
              <a:t>integrated scale weighing system </a:t>
            </a:r>
          </a:p>
          <a:p>
            <a:pPr marL="354013" lvl="1" indent="-354013">
              <a:buFont typeface="Arial" charset="0"/>
              <a:buChar char="•"/>
            </a:pPr>
            <a:r>
              <a:rPr lang="en-US" sz="2000" dirty="0"/>
              <a:t>Very accurate weighing of the load quantity, never overloaded truck</a:t>
            </a:r>
          </a:p>
          <a:p>
            <a:pPr marL="354013" lvl="1" indent="-354013">
              <a:buFont typeface="Arial" charset="0"/>
              <a:buChar char="•"/>
            </a:pPr>
            <a:r>
              <a:rPr lang="en-US" sz="2000" dirty="0"/>
              <a:t>Evaluation of the loaded tons/liters of diesel. Data available via Vision link</a:t>
            </a:r>
          </a:p>
          <a:p>
            <a:pPr marL="354013" lvl="1" indent="-354013">
              <a:buFont typeface="Arial" charset="0"/>
              <a:buChar char="•"/>
            </a:pPr>
            <a:r>
              <a:rPr lang="en-US" sz="2000" b="0" i="0" dirty="0">
                <a:solidFill>
                  <a:srgbClr val="262424"/>
                </a:solidFill>
                <a:effectLst/>
                <a:latin typeface="Arial" panose="020B0604020202020204" pitchFamily="34" charset="0"/>
              </a:rPr>
              <a:t>“on-the-go” weighing system</a:t>
            </a:r>
            <a:br>
              <a:rPr lang="de-DE" sz="2000" kern="1200" dirty="0">
                <a:solidFill>
                  <a:srgbClr val="000000"/>
                </a:solidFill>
              </a:rPr>
            </a:br>
            <a:endParaRPr lang="en-US" sz="2000" dirty="0"/>
          </a:p>
          <a:p>
            <a:pPr marL="354013" lvl="1" indent="-354013">
              <a:buFont typeface="Arial" charset="0"/>
              <a:buChar char="•"/>
            </a:pPr>
            <a:endParaRPr lang="en-US" altLang="en-US" sz="20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4013" lvl="1" indent="-354013">
              <a:buFont typeface="Arial" charset="0"/>
              <a:buChar char="•"/>
            </a:pPr>
            <a:endParaRPr lang="en-US" altLang="en-US" sz="20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2">
            <a:extLst>
              <a:ext uri="{FF2B5EF4-FFF2-40B4-BE49-F238E27FC236}">
                <a16:creationId xmlns:a16="http://schemas.microsoft.com/office/drawing/2014/main" id="{E3ADD4F0-3EF6-4600-89E2-A57AE6D71F56}"/>
              </a:ext>
            </a:extLst>
          </p:cNvPr>
          <p:cNvGrpSpPr/>
          <p:nvPr/>
        </p:nvGrpSpPr>
        <p:grpSpPr>
          <a:xfrm>
            <a:off x="1979640" y="3561462"/>
            <a:ext cx="4494832" cy="2870339"/>
            <a:chOff x="7590391" y="3045840"/>
            <a:chExt cx="3774732" cy="2510289"/>
          </a:xfrm>
        </p:grpSpPr>
        <p:pic>
          <p:nvPicPr>
            <p:cNvPr id="10" name="Picture 47">
              <a:extLst>
                <a:ext uri="{FF2B5EF4-FFF2-40B4-BE49-F238E27FC236}">
                  <a16:creationId xmlns:a16="http://schemas.microsoft.com/office/drawing/2014/main" id="{1E7E9163-35F7-46AB-BE21-2261BA035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90391" y="3045840"/>
              <a:ext cx="3774732" cy="2510289"/>
            </a:xfrm>
            <a:prstGeom prst="rect">
              <a:avLst/>
            </a:prstGeom>
          </p:spPr>
        </p:pic>
        <p:grpSp>
          <p:nvGrpSpPr>
            <p:cNvPr id="11" name="Group 8">
              <a:extLst>
                <a:ext uri="{FF2B5EF4-FFF2-40B4-BE49-F238E27FC236}">
                  <a16:creationId xmlns:a16="http://schemas.microsoft.com/office/drawing/2014/main" id="{8790B5F2-C0F0-44BB-B596-C68BFC695064}"/>
                </a:ext>
              </a:extLst>
            </p:cNvPr>
            <p:cNvGrpSpPr/>
            <p:nvPr/>
          </p:nvGrpSpPr>
          <p:grpSpPr>
            <a:xfrm>
              <a:off x="7886886" y="3343989"/>
              <a:ext cx="3181741" cy="1913989"/>
              <a:chOff x="1842231" y="3220450"/>
              <a:chExt cx="3181741" cy="1913989"/>
            </a:xfrm>
          </p:grpSpPr>
          <p:grpSp>
            <p:nvGrpSpPr>
              <p:cNvPr id="12" name="Group 9">
                <a:extLst>
                  <a:ext uri="{FF2B5EF4-FFF2-40B4-BE49-F238E27FC236}">
                    <a16:creationId xmlns:a16="http://schemas.microsoft.com/office/drawing/2014/main" id="{F3CCE448-0E46-4DFB-8795-C89F4BB5C15B}"/>
                  </a:ext>
                </a:extLst>
              </p:cNvPr>
              <p:cNvGrpSpPr/>
              <p:nvPr/>
            </p:nvGrpSpPr>
            <p:grpSpPr>
              <a:xfrm>
                <a:off x="1842231" y="3220450"/>
                <a:ext cx="3181741" cy="1913989"/>
                <a:chOff x="1705071" y="3201202"/>
                <a:chExt cx="3181741" cy="1913989"/>
              </a:xfrm>
            </p:grpSpPr>
            <p:pic>
              <p:nvPicPr>
                <p:cNvPr id="22" name="Picture 20">
                  <a:extLst>
                    <a:ext uri="{FF2B5EF4-FFF2-40B4-BE49-F238E27FC236}">
                      <a16:creationId xmlns:a16="http://schemas.microsoft.com/office/drawing/2014/main" id="{54CCFF3A-AB8E-4AD0-8CBD-42745ABF54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/>
                <a:stretch/>
              </p:blipFill>
              <p:spPr>
                <a:xfrm>
                  <a:off x="1705071" y="3201202"/>
                  <a:ext cx="3181741" cy="1913989"/>
                </a:xfrm>
                <a:prstGeom prst="rect">
                  <a:avLst/>
                </a:prstGeom>
              </p:spPr>
            </p:pic>
            <p:pic>
              <p:nvPicPr>
                <p:cNvPr id="23" name="Picture 21">
                  <a:extLst>
                    <a:ext uri="{FF2B5EF4-FFF2-40B4-BE49-F238E27FC236}">
                      <a16:creationId xmlns:a16="http://schemas.microsoft.com/office/drawing/2014/main" id="{509CBEA6-5D67-432F-B0C2-1C2D37496B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211441" y="3610207"/>
                  <a:ext cx="118935" cy="186895"/>
                </a:xfrm>
                <a:prstGeom prst="rect">
                  <a:avLst/>
                </a:prstGeom>
              </p:spPr>
            </p:pic>
          </p:grpSp>
          <p:pic>
            <p:nvPicPr>
              <p:cNvPr id="13" name="Picture 10">
                <a:extLst>
                  <a:ext uri="{FF2B5EF4-FFF2-40B4-BE49-F238E27FC236}">
                    <a16:creationId xmlns:a16="http://schemas.microsoft.com/office/drawing/2014/main" id="{E83DFE60-C786-4AF3-8271-628D26E75A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62008" y="3640352"/>
                <a:ext cx="118935" cy="186895"/>
              </a:xfrm>
              <a:prstGeom prst="rect">
                <a:avLst/>
              </a:prstGeom>
            </p:spPr>
          </p:pic>
          <p:pic>
            <p:nvPicPr>
              <p:cNvPr id="14" name="Picture 11">
                <a:extLst>
                  <a:ext uri="{FF2B5EF4-FFF2-40B4-BE49-F238E27FC236}">
                    <a16:creationId xmlns:a16="http://schemas.microsoft.com/office/drawing/2014/main" id="{30DF881F-E00C-4B22-8F95-96FCB43B34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59243" y="3640352"/>
                <a:ext cx="118935" cy="186895"/>
              </a:xfrm>
              <a:prstGeom prst="rect">
                <a:avLst/>
              </a:prstGeom>
            </p:spPr>
          </p:pic>
          <p:pic>
            <p:nvPicPr>
              <p:cNvPr id="15" name="Picture 12">
                <a:extLst>
                  <a:ext uri="{FF2B5EF4-FFF2-40B4-BE49-F238E27FC236}">
                    <a16:creationId xmlns:a16="http://schemas.microsoft.com/office/drawing/2014/main" id="{1E593AC6-4503-445D-A3D9-6337035C8C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99849" y="3640352"/>
                <a:ext cx="118935" cy="186895"/>
              </a:xfrm>
              <a:prstGeom prst="rect">
                <a:avLst/>
              </a:prstGeom>
            </p:spPr>
          </p:pic>
          <p:sp>
            <p:nvSpPr>
              <p:cNvPr id="16" name="TextBox 13">
                <a:extLst>
                  <a:ext uri="{FF2B5EF4-FFF2-40B4-BE49-F238E27FC236}">
                    <a16:creationId xmlns:a16="http://schemas.microsoft.com/office/drawing/2014/main" id="{29CBBBC6-EEBD-482D-8A43-BBB053243F4E}"/>
                  </a:ext>
                </a:extLst>
              </p:cNvPr>
              <p:cNvSpPr txBox="1"/>
              <p:nvPr/>
            </p:nvSpPr>
            <p:spPr>
              <a:xfrm>
                <a:off x="4322640" y="3534204"/>
                <a:ext cx="4732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5.8</a:t>
                </a:r>
              </a:p>
            </p:txBody>
          </p:sp>
          <p:pic>
            <p:nvPicPr>
              <p:cNvPr id="17" name="Picture 14">
                <a:extLst>
                  <a:ext uri="{FF2B5EF4-FFF2-40B4-BE49-F238E27FC236}">
                    <a16:creationId xmlns:a16="http://schemas.microsoft.com/office/drawing/2014/main" id="{7AF7B1A6-4093-45D6-AFFB-10D614099F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28106" y="3625424"/>
                <a:ext cx="118935" cy="186895"/>
              </a:xfrm>
              <a:prstGeom prst="rect">
                <a:avLst/>
              </a:prstGeom>
            </p:spPr>
          </p:pic>
          <p:pic>
            <p:nvPicPr>
              <p:cNvPr id="18" name="Picture 15">
                <a:extLst>
                  <a:ext uri="{FF2B5EF4-FFF2-40B4-BE49-F238E27FC236}">
                    <a16:creationId xmlns:a16="http://schemas.microsoft.com/office/drawing/2014/main" id="{339795EE-F615-4551-AE08-F0CF375582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41513" y="3625423"/>
                <a:ext cx="118935" cy="186895"/>
              </a:xfrm>
              <a:prstGeom prst="rect">
                <a:avLst/>
              </a:prstGeom>
            </p:spPr>
          </p:pic>
          <p:pic>
            <p:nvPicPr>
              <p:cNvPr id="19" name="Picture 16">
                <a:extLst>
                  <a:ext uri="{FF2B5EF4-FFF2-40B4-BE49-F238E27FC236}">
                    <a16:creationId xmlns:a16="http://schemas.microsoft.com/office/drawing/2014/main" id="{36722497-0B1C-4070-8089-44CC34D0A9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54920" y="3625423"/>
                <a:ext cx="118935" cy="186895"/>
              </a:xfrm>
              <a:prstGeom prst="rect">
                <a:avLst/>
              </a:prstGeom>
            </p:spPr>
          </p:pic>
          <p:pic>
            <p:nvPicPr>
              <p:cNvPr id="20" name="Picture 17">
                <a:extLst>
                  <a:ext uri="{FF2B5EF4-FFF2-40B4-BE49-F238E27FC236}">
                    <a16:creationId xmlns:a16="http://schemas.microsoft.com/office/drawing/2014/main" id="{F92A0A04-7A9F-41E0-A8B0-2145E3458D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36140" y="3618217"/>
                <a:ext cx="118935" cy="186895"/>
              </a:xfrm>
              <a:prstGeom prst="rect">
                <a:avLst/>
              </a:prstGeom>
            </p:spPr>
          </p:pic>
          <p:sp>
            <p:nvSpPr>
              <p:cNvPr id="21" name="TextBox 18">
                <a:extLst>
                  <a:ext uri="{FF2B5EF4-FFF2-40B4-BE49-F238E27FC236}">
                    <a16:creationId xmlns:a16="http://schemas.microsoft.com/office/drawing/2014/main" id="{E6819E21-2469-41AC-A98B-A57DE53A9E5A}"/>
                  </a:ext>
                </a:extLst>
              </p:cNvPr>
              <p:cNvSpPr txBox="1"/>
              <p:nvPr/>
            </p:nvSpPr>
            <p:spPr>
              <a:xfrm>
                <a:off x="2197860" y="3534204"/>
                <a:ext cx="5870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12.4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9182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89E8AF-C316-2E05-C3B2-28BE6013F1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5779" y="2224894"/>
            <a:ext cx="3758131" cy="3456480"/>
          </a:xfrm>
        </p:spPr>
        <p:txBody>
          <a:bodyPr/>
          <a:lstStyle/>
          <a:p>
            <a:pPr marL="354013" lvl="1" indent="-354013">
              <a:buFont typeface="Arial" charset="0"/>
              <a:buChar char="•"/>
            </a:pPr>
            <a:r>
              <a:rPr lang="en-US" sz="2000" dirty="0"/>
              <a:t>List Management - Materials and trucks can be saved </a:t>
            </a:r>
          </a:p>
          <a:p>
            <a:pPr marL="354013" lvl="1" indent="-354013">
              <a:buFont typeface="Arial" charset="0"/>
              <a:buChar char="•"/>
            </a:pPr>
            <a:r>
              <a:rPr lang="en-US" sz="2000" dirty="0"/>
              <a:t>Tip Off Assist - automatic reweighing</a:t>
            </a:r>
          </a:p>
          <a:p>
            <a:pPr marL="354013" lvl="1" indent="-354013">
              <a:buFont typeface="Arial" charset="0"/>
              <a:buChar char="•"/>
            </a:pPr>
            <a:r>
              <a:rPr lang="en-US" sz="2000" dirty="0"/>
              <a:t>Multitask mode</a:t>
            </a:r>
          </a:p>
          <a:p>
            <a:pPr marL="354013" lvl="1" indent="-354013">
              <a:buFont typeface="Arial" charset="0"/>
              <a:buChar char="•"/>
            </a:pPr>
            <a:r>
              <a:rPr lang="en-US" sz="2000" dirty="0"/>
              <a:t>Manual add mode</a:t>
            </a:r>
          </a:p>
          <a:p>
            <a:pPr marL="354013" lvl="1" indent="-354013">
              <a:buFont typeface="Arial" charset="0"/>
              <a:buChar char="•"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0ABB6F-F6DC-415A-4239-735F70860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920" y="2212324"/>
            <a:ext cx="5054311" cy="3785118"/>
          </a:xfrm>
          <a:prstGeom prst="rect">
            <a:avLst/>
          </a:prstGeom>
        </p:spPr>
      </p:pic>
      <p:sp>
        <p:nvSpPr>
          <p:cNvPr id="8" name="Textfeld 5">
            <a:extLst>
              <a:ext uri="{FF2B5EF4-FFF2-40B4-BE49-F238E27FC236}">
                <a16:creationId xmlns:a16="http://schemas.microsoft.com/office/drawing/2014/main" id="{66C3556B-FFFF-1049-C28D-5ED5DFAF5A2D}"/>
              </a:ext>
            </a:extLst>
          </p:cNvPr>
          <p:cNvSpPr txBox="1"/>
          <p:nvPr/>
        </p:nvSpPr>
        <p:spPr>
          <a:xfrm>
            <a:off x="-14308" y="1030025"/>
            <a:ext cx="8431395" cy="461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de-CH" sz="2200" b="1" dirty="0"/>
              <a:t> </a:t>
            </a:r>
            <a:r>
              <a:rPr lang="en-US" sz="2200" b="1" dirty="0"/>
              <a:t>CAT Advanced Payload (optional)</a:t>
            </a:r>
          </a:p>
        </p:txBody>
      </p:sp>
    </p:spTree>
    <p:extLst>
      <p:ext uri="{BB962C8B-B14F-4D97-AF65-F5344CB8AC3E}">
        <p14:creationId xmlns:p14="http://schemas.microsoft.com/office/powerpoint/2010/main" val="4066975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07380" y="476590"/>
            <a:ext cx="8431395" cy="937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400" b="1" dirty="0"/>
              <a:t>Unique ease of use joystick steering</a:t>
            </a:r>
          </a:p>
          <a:p>
            <a:pPr>
              <a:lnSpc>
                <a:spcPct val="120000"/>
              </a:lnSpc>
            </a:pPr>
            <a:r>
              <a:rPr lang="de-CH" sz="2400" b="1" dirty="0"/>
              <a:t> 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07380" y="1844780"/>
            <a:ext cx="4464620" cy="3751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Unique joystick steering without a steering wheel for the best visibility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The only system on the market with road approval up to 40km/h – so good and reliable</a:t>
            </a:r>
            <a:r>
              <a:rPr lang="lt-LT" sz="2000" dirty="0"/>
              <a:t> (950-966)</a:t>
            </a:r>
            <a:endParaRPr lang="en-US" sz="2000" dirty="0"/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Load-sensing and position-sensitive (joystick position equals steering angle). This means that no counter-steering is necessary</a:t>
            </a:r>
          </a:p>
          <a:p>
            <a:pPr>
              <a:lnSpc>
                <a:spcPct val="120000"/>
              </a:lnSpc>
            </a:pPr>
            <a:endParaRPr lang="de-CH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712" y="2412532"/>
            <a:ext cx="3933825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04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49DA1A2-E390-465E-A15D-A4A8915EB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548600"/>
            <a:ext cx="7773988" cy="628303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/>
              <a:t>Next Gen Seat – increased Comfort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76EBE61-560C-4ECD-9A81-6FB69EC9CE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5420" y="2060574"/>
            <a:ext cx="4752660" cy="3744756"/>
          </a:xfrm>
        </p:spPr>
        <p:txBody>
          <a:bodyPr>
            <a:noAutofit/>
          </a:bodyPr>
          <a:lstStyle/>
          <a:p>
            <a:pPr marL="133350" lvl="1" indent="0">
              <a:buNone/>
            </a:pPr>
            <a:r>
              <a:rPr lang="de-DE" u="sng" dirty="0"/>
              <a:t>Standard</a:t>
            </a:r>
            <a:r>
              <a:rPr lang="de-DE" dirty="0"/>
              <a:t>: Deluxe
- </a:t>
            </a:r>
            <a:r>
              <a:rPr lang="de-DE" dirty="0" err="1"/>
              <a:t>heated</a:t>
            </a:r>
            <a:endParaRPr lang="de-DE" dirty="0"/>
          </a:p>
          <a:p>
            <a:pPr marL="133350" lvl="1" indent="0">
              <a:buNone/>
            </a:pPr>
            <a:r>
              <a:rPr lang="de-DE" dirty="0"/>
              <a:t>- </a:t>
            </a:r>
            <a:r>
              <a:rPr lang="de-DE" dirty="0" err="1"/>
              <a:t>mechanical</a:t>
            </a:r>
            <a:r>
              <a:rPr lang="de-DE" dirty="0"/>
              <a:t> </a:t>
            </a:r>
            <a:r>
              <a:rPr lang="de-DE" dirty="0" err="1"/>
              <a:t>lumbar</a:t>
            </a:r>
            <a:r>
              <a:rPr lang="de-DE" dirty="0"/>
              <a:t> support</a:t>
            </a:r>
          </a:p>
          <a:p>
            <a:pPr marL="133350" lvl="1" indent="0">
              <a:buNone/>
            </a:pPr>
            <a:r>
              <a:rPr lang="de-DE" u="sng" dirty="0"/>
              <a:t>Optional: Premium</a:t>
            </a:r>
          </a:p>
          <a:p>
            <a:pPr marL="133350" lvl="1" indent="0">
              <a:buNone/>
            </a:pPr>
            <a:r>
              <a:rPr lang="de-DE" dirty="0"/>
              <a:t>- </a:t>
            </a:r>
            <a:r>
              <a:rPr lang="de-DE" dirty="0" err="1"/>
              <a:t>Heated</a:t>
            </a:r>
            <a:r>
              <a:rPr lang="de-DE" dirty="0"/>
              <a:t> and </a:t>
            </a:r>
            <a:r>
              <a:rPr lang="de-DE" dirty="0" err="1"/>
              <a:t>cooled</a:t>
            </a:r>
            <a:endParaRPr lang="de-DE" dirty="0"/>
          </a:p>
          <a:p>
            <a:pPr marL="133350" lvl="1" indent="0">
              <a:buNone/>
            </a:pPr>
            <a:r>
              <a:rPr lang="de-DE" dirty="0"/>
              <a:t>- </a:t>
            </a:r>
            <a:r>
              <a:rPr lang="de-DE" dirty="0" err="1"/>
              <a:t>pneumatic</a:t>
            </a:r>
            <a:r>
              <a:rPr lang="de-DE" dirty="0"/>
              <a:t> </a:t>
            </a:r>
            <a:r>
              <a:rPr lang="de-DE" dirty="0" err="1"/>
              <a:t>lumbar</a:t>
            </a:r>
            <a:r>
              <a:rPr lang="de-DE" dirty="0"/>
              <a:t> support</a:t>
            </a:r>
            <a:br>
              <a:rPr lang="de-DE" dirty="0"/>
            </a:br>
            <a:endParaRPr lang="de-DE" dirty="0"/>
          </a:p>
          <a:p>
            <a:pPr marL="133350" lvl="1" indent="0">
              <a:buNone/>
            </a:pPr>
            <a:r>
              <a:rPr lang="en-US" dirty="0"/>
              <a:t>Suspension innovation (standard in joystick steering):</a:t>
            </a:r>
          </a:p>
          <a:p>
            <a:pPr marL="133350" lvl="1" indent="0">
              <a:buNone/>
            </a:pPr>
            <a:r>
              <a:rPr lang="en-US" dirty="0"/>
              <a:t>- increases damping at the top and bottom of the suspension travel to avoid hard stops</a:t>
            </a:r>
            <a:br>
              <a:rPr lang="de-DE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9F2F52-6178-4B0B-99B6-A90FA4BBEF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33"/>
          <a:stretch/>
        </p:blipFill>
        <p:spPr>
          <a:xfrm>
            <a:off x="5088666" y="2867866"/>
            <a:ext cx="3288842" cy="29336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B23215A0-B9A8-486A-A44C-C0137D30A24E}"/>
              </a:ext>
            </a:extLst>
          </p:cNvPr>
          <p:cNvSpPr/>
          <p:nvPr/>
        </p:nvSpPr>
        <p:spPr>
          <a:xfrm>
            <a:off x="6576471" y="1844780"/>
            <a:ext cx="1801037" cy="775252"/>
          </a:xfrm>
          <a:prstGeom prst="flowChartProcess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</a:rPr>
              <a:t>Up </a:t>
            </a:r>
            <a:r>
              <a:rPr lang="de-DE" dirty="0" err="1">
                <a:solidFill>
                  <a:schemeClr val="tx1"/>
                </a:solidFill>
              </a:rPr>
              <a:t>to</a:t>
            </a:r>
            <a:r>
              <a:rPr lang="de-DE" dirty="0">
                <a:solidFill>
                  <a:schemeClr val="tx1"/>
                </a:solidFill>
              </a:rPr>
              <a:t> 30% </a:t>
            </a:r>
            <a:r>
              <a:rPr lang="de-DE" dirty="0" err="1">
                <a:solidFill>
                  <a:schemeClr val="tx1"/>
                </a:solidFill>
              </a:rPr>
              <a:t>reduced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vibrations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74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323409" y="394641"/>
            <a:ext cx="8431395" cy="937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de-CH" sz="2400" b="1" dirty="0"/>
              <a:t> </a:t>
            </a:r>
            <a:r>
              <a:rPr lang="en-US" sz="2400" b="1" dirty="0"/>
              <a:t>Safety thanks to good accessibility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de-CH" sz="2400" b="1" dirty="0"/>
              <a:t> </a:t>
            </a:r>
            <a:r>
              <a:rPr lang="en-US" sz="2400" b="1" dirty="0"/>
              <a:t>Problem-free driver changes through simplicity</a:t>
            </a:r>
            <a:endParaRPr lang="de-CH" sz="2400" b="1" dirty="0"/>
          </a:p>
        </p:txBody>
      </p:sp>
      <p:sp>
        <p:nvSpPr>
          <p:cNvPr id="8" name="Textfeld 7"/>
          <p:cNvSpPr txBox="1"/>
          <p:nvPr/>
        </p:nvSpPr>
        <p:spPr>
          <a:xfrm>
            <a:off x="467430" y="1916790"/>
            <a:ext cx="846184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CH" sz="2000" dirty="0" err="1"/>
              <a:t>Platform</a:t>
            </a:r>
            <a:r>
              <a:rPr lang="de-CH" sz="2000" dirty="0"/>
              <a:t> </a:t>
            </a:r>
            <a:r>
              <a:rPr lang="de-CH" sz="2000" dirty="0" err="1"/>
              <a:t>for</a:t>
            </a:r>
            <a:r>
              <a:rPr lang="de-CH" sz="2000" dirty="0"/>
              <a:t> </a:t>
            </a:r>
            <a:r>
              <a:rPr lang="de-CH" sz="2000" dirty="0" err="1"/>
              <a:t>window</a:t>
            </a:r>
            <a:r>
              <a:rPr lang="de-CH" sz="2000" dirty="0"/>
              <a:t> </a:t>
            </a:r>
            <a:r>
              <a:rPr lang="de-CH" sz="2000" dirty="0" err="1"/>
              <a:t>cleaning</a:t>
            </a:r>
            <a:endParaRPr lang="de-CH" sz="2000" dirty="0"/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Handrail around cabin for maximum safety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Color monitor for rear view camera, optional 360º camera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CH" sz="2000" dirty="0" err="1"/>
              <a:t>Quiet</a:t>
            </a:r>
            <a:r>
              <a:rPr lang="de-CH" sz="2000" dirty="0"/>
              <a:t> </a:t>
            </a:r>
            <a:r>
              <a:rPr lang="de-CH" sz="2000" dirty="0" err="1"/>
              <a:t>cabin</a:t>
            </a:r>
            <a:r>
              <a:rPr lang="de-CH" sz="2000" dirty="0"/>
              <a:t> at 68 </a:t>
            </a:r>
            <a:r>
              <a:rPr lang="de-CH" sz="2000" dirty="0" err="1"/>
              <a:t>dBA</a:t>
            </a:r>
            <a:endParaRPr lang="de-CH" sz="2000" dirty="0"/>
          </a:p>
          <a:p>
            <a:pPr marL="354013" lvl="1" indent="-354013">
              <a:buFont typeface="Arial" charset="0"/>
              <a:buChar char="•"/>
            </a:pPr>
            <a:endParaRPr lang="en-US" sz="2000" i="1" dirty="0">
              <a:latin typeface="Arial Narrow"/>
              <a:cs typeface="Arial Narrow"/>
            </a:endParaRPr>
          </a:p>
          <a:p>
            <a:pPr marL="354013" lvl="1" indent="-354013">
              <a:buFont typeface="Arial" charset="0"/>
              <a:buChar char="•"/>
            </a:pPr>
            <a:endParaRPr lang="en-US" altLang="en-US" sz="20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4013" lvl="1" indent="-354013">
              <a:buFont typeface="Arial" charset="0"/>
              <a:buChar char="•"/>
            </a:pPr>
            <a:endParaRPr lang="en-US" altLang="en-US" sz="20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4" t="34606" r="15955" b="40465"/>
          <a:stretch/>
        </p:blipFill>
        <p:spPr bwMode="auto">
          <a:xfrm>
            <a:off x="467430" y="4020062"/>
            <a:ext cx="3443135" cy="2471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7AF218CF-4668-414B-B61A-18A82BC33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8365" y="4020062"/>
            <a:ext cx="3909517" cy="236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07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40859" y="447239"/>
            <a:ext cx="8431395" cy="937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de-CH" sz="2400" b="1" dirty="0"/>
              <a:t> Comfort and </a:t>
            </a:r>
            <a:r>
              <a:rPr lang="de-CH" sz="2400" b="1" dirty="0" err="1"/>
              <a:t>safety</a:t>
            </a:r>
            <a:endParaRPr lang="de-CH" sz="2400" b="1" dirty="0"/>
          </a:p>
          <a:p>
            <a:pPr>
              <a:lnSpc>
                <a:spcPct val="120000"/>
              </a:lnSpc>
            </a:pPr>
            <a:endParaRPr lang="de-CH" sz="2400" b="1" dirty="0"/>
          </a:p>
        </p:txBody>
      </p:sp>
      <p:sp>
        <p:nvSpPr>
          <p:cNvPr id="8" name="Textfeld 7"/>
          <p:cNvSpPr txBox="1"/>
          <p:nvPr/>
        </p:nvSpPr>
        <p:spPr>
          <a:xfrm>
            <a:off x="132237" y="1893228"/>
            <a:ext cx="862256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4013" lvl="1" indent="-354013">
              <a:buFont typeface="Arial" charset="0"/>
              <a:buChar char="•"/>
            </a:pPr>
            <a:r>
              <a:rPr lang="en-US" alt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Very finely controllable, electro-hydraulic seat mounted implement controls</a:t>
            </a:r>
          </a:p>
          <a:p>
            <a:pPr marL="354013" lvl="1" indent="-354013">
              <a:buFont typeface="Arial" charset="0"/>
              <a:buChar char="•"/>
            </a:pPr>
            <a:r>
              <a:rPr lang="en-US" alt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Clearly designed dashboard and best arrangement of the controls</a:t>
            </a:r>
          </a:p>
          <a:p>
            <a:pPr marL="354013" lvl="1" indent="-354013">
              <a:buFont typeface="Arial" charset="0"/>
              <a:buChar char="•"/>
            </a:pPr>
            <a:r>
              <a:rPr lang="en-US" alt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Remote door opening activation from the floor</a:t>
            </a:r>
          </a:p>
          <a:p>
            <a:pPr marL="354013" lvl="1" indent="-354013">
              <a:buFont typeface="Arial" charset="0"/>
              <a:buChar char="•"/>
            </a:pPr>
            <a:r>
              <a:rPr lang="en-US" alt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Inclined ladder for comfortable ascent and descent</a:t>
            </a:r>
          </a:p>
          <a:p>
            <a:pPr marL="354013" lvl="1" indent="-354013">
              <a:buFont typeface="Arial" charset="0"/>
              <a:buChar char="•"/>
            </a:pPr>
            <a:r>
              <a:rPr lang="en-US" alt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5 cm increased legroom compared to previous gen loaders</a:t>
            </a:r>
          </a:p>
          <a:p>
            <a:br>
              <a:rPr lang="en-US" sz="2000" b="0" i="0" dirty="0">
                <a:solidFill>
                  <a:srgbClr val="262424"/>
                </a:solidFill>
                <a:effectLst/>
                <a:latin typeface="Arial" panose="020B0604020202020204" pitchFamily="34" charset="0"/>
              </a:rPr>
            </a:br>
            <a:endParaRPr lang="en-US" sz="2000" i="1" dirty="0">
              <a:latin typeface="Arial Narrow"/>
              <a:cs typeface="Arial Narrow"/>
            </a:endParaRPr>
          </a:p>
          <a:p>
            <a:pPr marL="354013" lvl="1" indent="-354013">
              <a:buFont typeface="Arial" charset="0"/>
              <a:buChar char="•"/>
            </a:pPr>
            <a:endParaRPr lang="en-US" altLang="en-US" sz="20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4013" lvl="1" indent="-354013">
              <a:buFont typeface="Arial" charset="0"/>
              <a:buChar char="•"/>
            </a:pPr>
            <a:endParaRPr lang="en-US" altLang="en-US" sz="20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4" r="3114"/>
          <a:stretch/>
        </p:blipFill>
        <p:spPr bwMode="auto">
          <a:xfrm>
            <a:off x="6577843" y="3900593"/>
            <a:ext cx="2207656" cy="2327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0" descr="P71816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947" y="4437140"/>
            <a:ext cx="2371856" cy="1564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B70AA4E0-35FC-4A28-AE0B-2C42E2A3F1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480" y="3847258"/>
            <a:ext cx="2599374" cy="261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3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Vorlage_PPT_CAT">
  <a:themeElements>
    <a:clrScheme name="Avesco-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vesco-Prä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vesco-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vesco-Prä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vesco-Prä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vesco-Prä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vesco-Prä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vesco-Prä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vesco-Prä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Vorlage_PPT_CAT</Template>
  <TotalTime>0</TotalTime>
  <Words>921</Words>
  <Application>Microsoft Office PowerPoint</Application>
  <PresentationFormat>On-screen Show (4:3)</PresentationFormat>
  <Paragraphs>124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Arial Narrow</vt:lpstr>
      <vt:lpstr>Calibri</vt:lpstr>
      <vt:lpstr>Roboto Condensed</vt:lpstr>
      <vt:lpstr>Symbol</vt:lpstr>
      <vt:lpstr>Times New Roman</vt:lpstr>
      <vt:lpstr>Wingdings</vt:lpstr>
      <vt:lpstr>Vorlage_PPT_CAT</vt:lpstr>
      <vt:lpstr>PowerPoint Presentation</vt:lpstr>
      <vt:lpstr>PowerPoint Presentation</vt:lpstr>
      <vt:lpstr>Assist functions</vt:lpstr>
      <vt:lpstr>PowerPoint Presentation</vt:lpstr>
      <vt:lpstr>PowerPoint Presentation</vt:lpstr>
      <vt:lpstr>PowerPoint Presentation</vt:lpstr>
      <vt:lpstr>Next Gen Seat – increased Comfort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Avesco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 Wechselkurs im MoSale</dc:title>
  <dc:creator>sandmeierr</dc:creator>
  <cp:lastModifiedBy>Zakšauskas Andrius</cp:lastModifiedBy>
  <cp:revision>272</cp:revision>
  <cp:lastPrinted>2017-01-11T12:42:55Z</cp:lastPrinted>
  <dcterms:created xsi:type="dcterms:W3CDTF">2011-08-15T13:31:59Z</dcterms:created>
  <dcterms:modified xsi:type="dcterms:W3CDTF">2023-10-25T13:25:44Z</dcterms:modified>
</cp:coreProperties>
</file>