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282" r:id="rId3"/>
    <p:sldId id="2147375995" r:id="rId4"/>
    <p:sldId id="9374" r:id="rId5"/>
    <p:sldId id="310" r:id="rId6"/>
    <p:sldId id="2147375998" r:id="rId7"/>
    <p:sldId id="2147375999" r:id="rId8"/>
    <p:sldId id="2147376001" r:id="rId9"/>
    <p:sldId id="2147376005" r:id="rId10"/>
    <p:sldId id="309" r:id="rId11"/>
    <p:sldId id="9377" r:id="rId12"/>
    <p:sldId id="9378" r:id="rId13"/>
    <p:sldId id="9379" r:id="rId14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DCC6E6AB-5258-450F-8ECB-EE69D0AE5601}">
          <p14:sldIdLst>
            <p14:sldId id="296"/>
            <p14:sldId id="282"/>
            <p14:sldId id="2147375995"/>
            <p14:sldId id="9374"/>
            <p14:sldId id="310"/>
            <p14:sldId id="2147375998"/>
            <p14:sldId id="2147375999"/>
            <p14:sldId id="2147376001"/>
            <p14:sldId id="2147376005"/>
            <p14:sldId id="309"/>
            <p14:sldId id="9377"/>
            <p14:sldId id="9378"/>
            <p14:sldId id="9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pos="5647">
          <p15:clr>
            <a:srgbClr val="A4A3A4"/>
          </p15:clr>
        </p15:guide>
        <p15:guide id="4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11"/>
    <a:srgbClr val="FFCC00"/>
    <a:srgbClr val="FFF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1171C-6472-4C5B-9956-D9CB3A6520B4}" v="161" dt="2023-10-13T12:41:12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6817" autoAdjust="0"/>
  </p:normalViewPr>
  <p:slideViewPr>
    <p:cSldViewPr>
      <p:cViewPr varScale="1">
        <p:scale>
          <a:sx n="80" d="100"/>
          <a:sy n="80" d="100"/>
        </p:scale>
        <p:origin x="96" y="1104"/>
      </p:cViewPr>
      <p:guideLst>
        <p:guide orient="horz" pos="4110"/>
        <p:guide orient="horz" pos="1344"/>
        <p:guide pos="5647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kšauskas Andrius" userId="40d79c82-3629-433f-ade3-1b4bbf3003c9" providerId="ADAL" clId="{D5A4972E-B312-4B88-B9F0-1698F915A429}"/>
    <pc:docChg chg="undo custSel modSld sldOrd">
      <pc:chgData name="Zakšauskas Andrius" userId="40d79c82-3629-433f-ade3-1b4bbf3003c9" providerId="ADAL" clId="{D5A4972E-B312-4B88-B9F0-1698F915A429}" dt="2023-10-12T05:45:13.377" v="52" actId="20578"/>
      <pc:docMkLst>
        <pc:docMk/>
      </pc:docMkLst>
      <pc:sldChg chg="modSp mod">
        <pc:chgData name="Zakšauskas Andrius" userId="40d79c82-3629-433f-ade3-1b4bbf3003c9" providerId="ADAL" clId="{D5A4972E-B312-4B88-B9F0-1698F915A429}" dt="2023-10-12T05:42:08.425" v="49" actId="20577"/>
        <pc:sldMkLst>
          <pc:docMk/>
          <pc:sldMk cId="1734773985" sldId="282"/>
        </pc:sldMkLst>
        <pc:spChg chg="mod">
          <ac:chgData name="Zakšauskas Andrius" userId="40d79c82-3629-433f-ade3-1b4bbf3003c9" providerId="ADAL" clId="{D5A4972E-B312-4B88-B9F0-1698F915A429}" dt="2023-10-12T05:42:08.425" v="49" actId="20577"/>
          <ac:spMkLst>
            <pc:docMk/>
            <pc:sldMk cId="1734773985" sldId="282"/>
            <ac:spMk id="3" creationId="{106400C3-FE5F-6C83-AC2B-F508342A098D}"/>
          </ac:spMkLst>
        </pc:spChg>
      </pc:sldChg>
      <pc:sldChg chg="ord">
        <pc:chgData name="Zakšauskas Andrius" userId="40d79c82-3629-433f-ade3-1b4bbf3003c9" providerId="ADAL" clId="{D5A4972E-B312-4B88-B9F0-1698F915A429}" dt="2023-10-12T05:45:13.377" v="52" actId="20578"/>
        <pc:sldMkLst>
          <pc:docMk/>
          <pc:sldMk cId="2229593253" sldId="9379"/>
        </pc:sldMkLst>
      </pc:sldChg>
    </pc:docChg>
  </pc:docChgLst>
  <pc:docChgLst>
    <pc:chgData name="Zakšauskas Andrius" userId="40d79c82-3629-433f-ade3-1b4bbf3003c9" providerId="ADAL" clId="{888ACA27-5815-4D3C-B4E7-01DFAF5535AA}"/>
    <pc:docChg chg="undo custSel addSld delSld modSld modSection">
      <pc:chgData name="Zakšauskas Andrius" userId="40d79c82-3629-433f-ade3-1b4bbf3003c9" providerId="ADAL" clId="{888ACA27-5815-4D3C-B4E7-01DFAF5535AA}" dt="2023-10-10T13:17:38.495" v="1653"/>
      <pc:docMkLst>
        <pc:docMk/>
      </pc:docMkLst>
      <pc:sldChg chg="addSp delSp modSp mod">
        <pc:chgData name="Zakšauskas Andrius" userId="40d79c82-3629-433f-ade3-1b4bbf3003c9" providerId="ADAL" clId="{888ACA27-5815-4D3C-B4E7-01DFAF5535AA}" dt="2023-10-10T09:56:44.722" v="871" actId="20577"/>
        <pc:sldMkLst>
          <pc:docMk/>
          <pc:sldMk cId="1734773985" sldId="282"/>
        </pc:sldMkLst>
        <pc:spChg chg="del mod">
          <ac:chgData name="Zakšauskas Andrius" userId="40d79c82-3629-433f-ade3-1b4bbf3003c9" providerId="ADAL" clId="{888ACA27-5815-4D3C-B4E7-01DFAF5535AA}" dt="2023-09-29T13:22:25.276" v="253" actId="478"/>
          <ac:spMkLst>
            <pc:docMk/>
            <pc:sldMk cId="1734773985" sldId="282"/>
            <ac:spMk id="2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09:56:44.722" v="871" actId="20577"/>
          <ac:spMkLst>
            <pc:docMk/>
            <pc:sldMk cId="1734773985" sldId="282"/>
            <ac:spMk id="3" creationId="{106400C3-FE5F-6C83-AC2B-F508342A098D}"/>
          </ac:spMkLst>
        </pc:spChg>
        <pc:spChg chg="mod">
          <ac:chgData name="Zakšauskas Andrius" userId="40d79c82-3629-433f-ade3-1b4bbf3003c9" providerId="ADAL" clId="{888ACA27-5815-4D3C-B4E7-01DFAF5535AA}" dt="2023-09-29T13:17:27.226" v="48" actId="1076"/>
          <ac:spMkLst>
            <pc:docMk/>
            <pc:sldMk cId="1734773985" sldId="282"/>
            <ac:spMk id="9" creationId="{164B4922-4BAA-5B32-FF57-D5C8F63FCD2C}"/>
          </ac:spMkLst>
        </pc:spChg>
        <pc:spChg chg="mod">
          <ac:chgData name="Zakšauskas Andrius" userId="40d79c82-3629-433f-ade3-1b4bbf3003c9" providerId="ADAL" clId="{888ACA27-5815-4D3C-B4E7-01DFAF5535AA}" dt="2023-09-29T13:17:27.226" v="48" actId="1076"/>
          <ac:spMkLst>
            <pc:docMk/>
            <pc:sldMk cId="1734773985" sldId="282"/>
            <ac:spMk id="17" creationId="{3B1E393F-7BCA-E303-7FAA-9DBD89E4FC5D}"/>
          </ac:spMkLst>
        </pc:spChg>
        <pc:spChg chg="mod">
          <ac:chgData name="Zakšauskas Andrius" userId="40d79c82-3629-433f-ade3-1b4bbf3003c9" providerId="ADAL" clId="{888ACA27-5815-4D3C-B4E7-01DFAF5535AA}" dt="2023-09-29T13:17:27.226" v="48" actId="1076"/>
          <ac:spMkLst>
            <pc:docMk/>
            <pc:sldMk cId="1734773985" sldId="282"/>
            <ac:spMk id="19" creationId="{BD4C3011-FF27-F655-3594-E978AE91E2AA}"/>
          </ac:spMkLst>
        </pc:spChg>
        <pc:spChg chg="mod">
          <ac:chgData name="Zakšauskas Andrius" userId="40d79c82-3629-433f-ade3-1b4bbf3003c9" providerId="ADAL" clId="{888ACA27-5815-4D3C-B4E7-01DFAF5535AA}" dt="2023-09-29T13:17:27.226" v="48" actId="1076"/>
          <ac:spMkLst>
            <pc:docMk/>
            <pc:sldMk cId="1734773985" sldId="282"/>
            <ac:spMk id="21" creationId="{B8C5B462-9DD2-BDAF-2285-4FA934FD286E}"/>
          </ac:spMkLst>
        </pc:spChg>
        <pc:spChg chg="mod">
          <ac:chgData name="Zakšauskas Andrius" userId="40d79c82-3629-433f-ade3-1b4bbf3003c9" providerId="ADAL" clId="{888ACA27-5815-4D3C-B4E7-01DFAF5535AA}" dt="2023-09-29T13:17:27.226" v="48" actId="1076"/>
          <ac:spMkLst>
            <pc:docMk/>
            <pc:sldMk cId="1734773985" sldId="282"/>
            <ac:spMk id="24" creationId="{AD6C50EA-8850-ECAC-2A1F-CA96464F27A1}"/>
          </ac:spMkLst>
        </pc:spChg>
        <pc:spChg chg="mod">
          <ac:chgData name="Zakšauskas Andrius" userId="40d79c82-3629-433f-ade3-1b4bbf3003c9" providerId="ADAL" clId="{888ACA27-5815-4D3C-B4E7-01DFAF5535AA}" dt="2023-09-29T13:17:27.226" v="48" actId="1076"/>
          <ac:spMkLst>
            <pc:docMk/>
            <pc:sldMk cId="1734773985" sldId="282"/>
            <ac:spMk id="26" creationId="{23422344-6ED2-38A9-B161-172C8F7CEF1D}"/>
          </ac:spMkLst>
        </pc:spChg>
        <pc:spChg chg="add del mod">
          <ac:chgData name="Zakšauskas Andrius" userId="40d79c82-3629-433f-ade3-1b4bbf3003c9" providerId="ADAL" clId="{888ACA27-5815-4D3C-B4E7-01DFAF5535AA}" dt="2023-09-29T13:21:43.778" v="197"/>
          <ac:spMkLst>
            <pc:docMk/>
            <pc:sldMk cId="1734773985" sldId="282"/>
            <ac:spMk id="28" creationId="{43CD7D2D-FC42-27B1-8995-C15E80158A18}"/>
          </ac:spMkLst>
        </pc:spChg>
        <pc:spChg chg="add mod">
          <ac:chgData name="Zakšauskas Andrius" userId="40d79c82-3629-433f-ade3-1b4bbf3003c9" providerId="ADAL" clId="{888ACA27-5815-4D3C-B4E7-01DFAF5535AA}" dt="2023-09-29T13:55:05.902" v="598" actId="14100"/>
          <ac:spMkLst>
            <pc:docMk/>
            <pc:sldMk cId="1734773985" sldId="282"/>
            <ac:spMk id="29" creationId="{6BA04BDD-CEAF-8F39-0792-EA65E1952BAB}"/>
          </ac:spMkLst>
        </pc:s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6" creationId="{1EE47098-B97F-D206-BD9B-19BF6CE7400C}"/>
          </ac:grpSpMkLst>
        </pc:gr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10" creationId="{B9588793-13D8-6099-CFF6-457E82EDD410}"/>
          </ac:grpSpMkLst>
        </pc:gr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11" creationId="{F81EB168-BD00-39FC-737C-3CFCBFEF7513}"/>
          </ac:grpSpMkLst>
        </pc:gr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12" creationId="{B0671783-13F2-7CE3-1BC4-F4BC5604ACC3}"/>
          </ac:grpSpMkLst>
        </pc:gr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13" creationId="{58FB5505-347F-8A70-98E0-B5458AE497D1}"/>
          </ac:grpSpMkLst>
        </pc:gr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14" creationId="{3D66D99C-DD61-E480-0193-943DB19A7431}"/>
          </ac:grpSpMkLst>
        </pc:grpChg>
        <pc:grpChg chg="mod">
          <ac:chgData name="Zakšauskas Andrius" userId="40d79c82-3629-433f-ade3-1b4bbf3003c9" providerId="ADAL" clId="{888ACA27-5815-4D3C-B4E7-01DFAF5535AA}" dt="2023-09-29T13:17:27.226" v="48" actId="1076"/>
          <ac:grpSpMkLst>
            <pc:docMk/>
            <pc:sldMk cId="1734773985" sldId="282"/>
            <ac:grpSpMk id="15" creationId="{E1D88D37-19B8-0E2B-CDF5-883A9CF6D7CD}"/>
          </ac:grpSpMkLst>
        </pc:grpChg>
        <pc:picChg chg="mod">
          <ac:chgData name="Zakšauskas Andrius" userId="40d79c82-3629-433f-ade3-1b4bbf3003c9" providerId="ADAL" clId="{888ACA27-5815-4D3C-B4E7-01DFAF5535AA}" dt="2023-09-29T13:17:48.349" v="50" actId="1076"/>
          <ac:picMkLst>
            <pc:docMk/>
            <pc:sldMk cId="1734773985" sldId="282"/>
            <ac:picMk id="5" creationId="{AEDB396D-1BAC-5E56-1480-4C01F1A988F7}"/>
          </ac:picMkLst>
        </pc:picChg>
        <pc:picChg chg="mod">
          <ac:chgData name="Zakšauskas Andrius" userId="40d79c82-3629-433f-ade3-1b4bbf3003c9" providerId="ADAL" clId="{888ACA27-5815-4D3C-B4E7-01DFAF5535AA}" dt="2023-09-29T13:17:27.226" v="48" actId="1076"/>
          <ac:picMkLst>
            <pc:docMk/>
            <pc:sldMk cId="1734773985" sldId="282"/>
            <ac:picMk id="8" creationId="{0EA76CDA-6F5A-61D1-68D8-B90440F0F402}"/>
          </ac:picMkLst>
        </pc:pic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16" creationId="{68225D5D-4D4C-F81A-AB4B-986BA84F82C4}"/>
          </ac:cxnSpMkLst>
        </pc:cxn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18" creationId="{962B2564-B4E8-E96A-A395-2340D111E5A5}"/>
          </ac:cxnSpMkLst>
        </pc:cxn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20" creationId="{AEFE016C-1DAC-EC37-FCB8-70F0840904C0}"/>
          </ac:cxnSpMkLst>
        </pc:cxn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22" creationId="{154B549C-026A-C39F-FFFD-345E0B6A5684}"/>
          </ac:cxnSpMkLst>
        </pc:cxn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23" creationId="{69EFFE7F-965C-7DE7-9342-2183B7BE8E9F}"/>
          </ac:cxnSpMkLst>
        </pc:cxn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25" creationId="{951DFD60-0FE2-DA93-D280-DFBBEED626DC}"/>
          </ac:cxnSpMkLst>
        </pc:cxnChg>
        <pc:cxnChg chg="mod">
          <ac:chgData name="Zakšauskas Andrius" userId="40d79c82-3629-433f-ade3-1b4bbf3003c9" providerId="ADAL" clId="{888ACA27-5815-4D3C-B4E7-01DFAF5535AA}" dt="2023-09-29T13:17:27.226" v="48" actId="1076"/>
          <ac:cxnSpMkLst>
            <pc:docMk/>
            <pc:sldMk cId="1734773985" sldId="282"/>
            <ac:cxnSpMk id="27" creationId="{FB8F1B5A-434F-CB2E-158E-C7685F392C90}"/>
          </ac:cxnSpMkLst>
        </pc:cxnChg>
      </pc:sldChg>
      <pc:sldChg chg="modSp mod">
        <pc:chgData name="Zakšauskas Andrius" userId="40d79c82-3629-433f-ade3-1b4bbf3003c9" providerId="ADAL" clId="{888ACA27-5815-4D3C-B4E7-01DFAF5535AA}" dt="2023-10-10T12:05:12.064" v="1512" actId="1076"/>
        <pc:sldMkLst>
          <pc:docMk/>
          <pc:sldMk cId="3999361468" sldId="284"/>
        </pc:sldMkLst>
        <pc:spChg chg="mod">
          <ac:chgData name="Zakšauskas Andrius" userId="40d79c82-3629-433f-ade3-1b4bbf3003c9" providerId="ADAL" clId="{888ACA27-5815-4D3C-B4E7-01DFAF5535AA}" dt="2023-10-10T12:05:12.064" v="1512" actId="1076"/>
          <ac:spMkLst>
            <pc:docMk/>
            <pc:sldMk cId="3999361468" sldId="284"/>
            <ac:spMk id="6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2:03:00.094" v="1506" actId="20577"/>
          <ac:spMkLst>
            <pc:docMk/>
            <pc:sldMk cId="3999361468" sldId="284"/>
            <ac:spMk id="9" creationId="{00000000-0000-0000-0000-000000000000}"/>
          </ac:spMkLst>
        </pc:spChg>
      </pc:sldChg>
      <pc:sldChg chg="addSp delSp modSp mod">
        <pc:chgData name="Zakšauskas Andrius" userId="40d79c82-3629-433f-ade3-1b4bbf3003c9" providerId="ADAL" clId="{888ACA27-5815-4D3C-B4E7-01DFAF5535AA}" dt="2023-09-29T13:20:10.652" v="149" actId="1076"/>
        <pc:sldMkLst>
          <pc:docMk/>
          <pc:sldMk cId="2171939398" sldId="296"/>
        </pc:sldMkLst>
        <pc:spChg chg="mod">
          <ac:chgData name="Zakšauskas Andrius" userId="40d79c82-3629-433f-ade3-1b4bbf3003c9" providerId="ADAL" clId="{888ACA27-5815-4D3C-B4E7-01DFAF5535AA}" dt="2023-09-29T13:20:10.652" v="149" actId="1076"/>
          <ac:spMkLst>
            <pc:docMk/>
            <pc:sldMk cId="2171939398" sldId="296"/>
            <ac:spMk id="2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09-29T13:18:34.570" v="61" actId="20577"/>
          <ac:spMkLst>
            <pc:docMk/>
            <pc:sldMk cId="2171939398" sldId="296"/>
            <ac:spMk id="7" creationId="{00000000-0000-0000-0000-000000000000}"/>
          </ac:spMkLst>
        </pc:spChg>
        <pc:picChg chg="add mod">
          <ac:chgData name="Zakšauskas Andrius" userId="40d79c82-3629-433f-ade3-1b4bbf3003c9" providerId="ADAL" clId="{888ACA27-5815-4D3C-B4E7-01DFAF5535AA}" dt="2023-09-29T13:18:29.719" v="56" actId="1076"/>
          <ac:picMkLst>
            <pc:docMk/>
            <pc:sldMk cId="2171939398" sldId="296"/>
            <ac:picMk id="3" creationId="{80F89D86-81BC-D5B4-C3FE-E5592F4ABB6A}"/>
          </ac:picMkLst>
        </pc:picChg>
        <pc:picChg chg="del">
          <ac:chgData name="Zakšauskas Andrius" userId="40d79c82-3629-433f-ade3-1b4bbf3003c9" providerId="ADAL" clId="{888ACA27-5815-4D3C-B4E7-01DFAF5535AA}" dt="2023-09-29T13:18:21.641" v="51" actId="478"/>
          <ac:picMkLst>
            <pc:docMk/>
            <pc:sldMk cId="2171939398" sldId="296"/>
            <ac:picMk id="1028" creationId="{99CC80E1-7D62-4417-948F-B53F9A391528}"/>
          </ac:picMkLst>
        </pc:picChg>
      </pc:sldChg>
      <pc:sldChg chg="modSp mod">
        <pc:chgData name="Zakšauskas Andrius" userId="40d79c82-3629-433f-ade3-1b4bbf3003c9" providerId="ADAL" clId="{888ACA27-5815-4D3C-B4E7-01DFAF5535AA}" dt="2023-10-10T13:17:38.495" v="1653"/>
        <pc:sldMkLst>
          <pc:docMk/>
          <pc:sldMk cId="862468274" sldId="302"/>
        </pc:sldMkLst>
        <pc:spChg chg="mod">
          <ac:chgData name="Zakšauskas Andrius" userId="40d79c82-3629-433f-ade3-1b4bbf3003c9" providerId="ADAL" clId="{888ACA27-5815-4D3C-B4E7-01DFAF5535AA}" dt="2023-10-10T13:17:38.495" v="1653"/>
          <ac:spMkLst>
            <pc:docMk/>
            <pc:sldMk cId="862468274" sldId="302"/>
            <ac:spMk id="2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3:17:16.962" v="1650" actId="20577"/>
          <ac:spMkLst>
            <pc:docMk/>
            <pc:sldMk cId="862468274" sldId="302"/>
            <ac:spMk id="7" creationId="{00000000-0000-0000-0000-000000000000}"/>
          </ac:spMkLst>
        </pc:spChg>
      </pc:sldChg>
      <pc:sldChg chg="add del mod modShow">
        <pc:chgData name="Zakšauskas Andrius" userId="40d79c82-3629-433f-ade3-1b4bbf3003c9" providerId="ADAL" clId="{888ACA27-5815-4D3C-B4E7-01DFAF5535AA}" dt="2023-10-10T12:28:43.690" v="1540" actId="729"/>
        <pc:sldMkLst>
          <pc:docMk/>
          <pc:sldMk cId="3490492492" sldId="303"/>
        </pc:sldMkLst>
      </pc:sldChg>
      <pc:sldChg chg="modSp mod">
        <pc:chgData name="Zakšauskas Andrius" userId="40d79c82-3629-433f-ade3-1b4bbf3003c9" providerId="ADAL" clId="{888ACA27-5815-4D3C-B4E7-01DFAF5535AA}" dt="2023-10-10T11:14:09.963" v="1067" actId="20577"/>
        <pc:sldMkLst>
          <pc:docMk/>
          <pc:sldMk cId="69039427" sldId="304"/>
        </pc:sldMkLst>
        <pc:spChg chg="mod">
          <ac:chgData name="Zakšauskas Andrius" userId="40d79c82-3629-433f-ade3-1b4bbf3003c9" providerId="ADAL" clId="{888ACA27-5815-4D3C-B4E7-01DFAF5535AA}" dt="2023-10-10T11:14:09.963" v="1067" actId="20577"/>
          <ac:spMkLst>
            <pc:docMk/>
            <pc:sldMk cId="69039427" sldId="304"/>
            <ac:spMk id="6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1:13:21.563" v="1046" actId="20577"/>
          <ac:spMkLst>
            <pc:docMk/>
            <pc:sldMk cId="69039427" sldId="304"/>
            <ac:spMk id="8" creationId="{00000000-0000-0000-0000-000000000000}"/>
          </ac:spMkLst>
        </pc:spChg>
      </pc:sldChg>
      <pc:sldChg chg="modSp mod">
        <pc:chgData name="Zakšauskas Andrius" userId="40d79c82-3629-433f-ade3-1b4bbf3003c9" providerId="ADAL" clId="{888ACA27-5815-4D3C-B4E7-01DFAF5535AA}" dt="2023-10-10T12:08:45.318" v="1513" actId="1076"/>
        <pc:sldMkLst>
          <pc:docMk/>
          <pc:sldMk cId="389043076" sldId="306"/>
        </pc:sldMkLst>
        <pc:spChg chg="mod">
          <ac:chgData name="Zakšauskas Andrius" userId="40d79c82-3629-433f-ade3-1b4bbf3003c9" providerId="ADAL" clId="{888ACA27-5815-4D3C-B4E7-01DFAF5535AA}" dt="2023-10-10T12:08:45.318" v="1513" actId="1076"/>
          <ac:spMkLst>
            <pc:docMk/>
            <pc:sldMk cId="389043076" sldId="306"/>
            <ac:spMk id="6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1:37:31.441" v="1391" actId="20577"/>
          <ac:spMkLst>
            <pc:docMk/>
            <pc:sldMk cId="389043076" sldId="306"/>
            <ac:spMk id="8" creationId="{00000000-0000-0000-0000-000000000000}"/>
          </ac:spMkLst>
        </pc:spChg>
        <pc:picChg chg="mod">
          <ac:chgData name="Zakšauskas Andrius" userId="40d79c82-3629-433f-ade3-1b4bbf3003c9" providerId="ADAL" clId="{888ACA27-5815-4D3C-B4E7-01DFAF5535AA}" dt="2023-10-10T11:32:20.698" v="1311" actId="1076"/>
          <ac:picMkLst>
            <pc:docMk/>
            <pc:sldMk cId="389043076" sldId="306"/>
            <ac:picMk id="5122" creationId="{00000000-0000-0000-0000-000000000000}"/>
          </ac:picMkLst>
        </pc:picChg>
      </pc:sldChg>
      <pc:sldChg chg="modSp mod">
        <pc:chgData name="Zakšauskas Andrius" userId="40d79c82-3629-433f-ade3-1b4bbf3003c9" providerId="ADAL" clId="{888ACA27-5815-4D3C-B4E7-01DFAF5535AA}" dt="2023-10-10T11:16:19.419" v="1130" actId="14100"/>
        <pc:sldMkLst>
          <pc:docMk/>
          <pc:sldMk cId="1440076282" sldId="308"/>
        </pc:sldMkLst>
        <pc:spChg chg="mod">
          <ac:chgData name="Zakšauskas Andrius" userId="40d79c82-3629-433f-ade3-1b4bbf3003c9" providerId="ADAL" clId="{888ACA27-5815-4D3C-B4E7-01DFAF5535AA}" dt="2023-10-10T11:16:09.961" v="1128" actId="20577"/>
          <ac:spMkLst>
            <pc:docMk/>
            <pc:sldMk cId="1440076282" sldId="308"/>
            <ac:spMk id="6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1:16:19.419" v="1130" actId="14100"/>
          <ac:spMkLst>
            <pc:docMk/>
            <pc:sldMk cId="1440076282" sldId="308"/>
            <ac:spMk id="8" creationId="{00000000-0000-0000-0000-000000000000}"/>
          </ac:spMkLst>
        </pc:spChg>
      </pc:sldChg>
      <pc:sldChg chg="modSp mod">
        <pc:chgData name="Zakšauskas Andrius" userId="40d79c82-3629-433f-ade3-1b4bbf3003c9" providerId="ADAL" clId="{888ACA27-5815-4D3C-B4E7-01DFAF5535AA}" dt="2023-10-10T12:38:43.702" v="1644" actId="1076"/>
        <pc:sldMkLst>
          <pc:docMk/>
          <pc:sldMk cId="2210241426" sldId="309"/>
        </pc:sldMkLst>
        <pc:spChg chg="mod">
          <ac:chgData name="Zakšauskas Andrius" userId="40d79c82-3629-433f-ade3-1b4bbf3003c9" providerId="ADAL" clId="{888ACA27-5815-4D3C-B4E7-01DFAF5535AA}" dt="2023-10-10T12:38:43.702" v="1644" actId="1076"/>
          <ac:spMkLst>
            <pc:docMk/>
            <pc:sldMk cId="2210241426" sldId="309"/>
            <ac:spMk id="6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2:32:39.322" v="1638" actId="20577"/>
          <ac:spMkLst>
            <pc:docMk/>
            <pc:sldMk cId="2210241426" sldId="309"/>
            <ac:spMk id="9" creationId="{00000000-0000-0000-0000-000000000000}"/>
          </ac:spMkLst>
        </pc:spChg>
      </pc:sldChg>
      <pc:sldChg chg="modSp mod">
        <pc:chgData name="Zakšauskas Andrius" userId="40d79c82-3629-433f-ade3-1b4bbf3003c9" providerId="ADAL" clId="{888ACA27-5815-4D3C-B4E7-01DFAF5535AA}" dt="2023-10-10T12:11:35.562" v="1537" actId="1076"/>
        <pc:sldMkLst>
          <pc:docMk/>
          <pc:sldMk cId="1891689204" sldId="310"/>
        </pc:sldMkLst>
        <pc:spChg chg="mod">
          <ac:chgData name="Zakšauskas Andrius" userId="40d79c82-3629-433f-ade3-1b4bbf3003c9" providerId="ADAL" clId="{888ACA27-5815-4D3C-B4E7-01DFAF5535AA}" dt="2023-10-10T12:11:35.562" v="1537" actId="1076"/>
          <ac:spMkLst>
            <pc:docMk/>
            <pc:sldMk cId="1891689204" sldId="310"/>
            <ac:spMk id="2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2:10:18.967" v="1517" actId="20577"/>
          <ac:spMkLst>
            <pc:docMk/>
            <pc:sldMk cId="1891689204" sldId="310"/>
            <ac:spMk id="7" creationId="{00000000-0000-0000-0000-000000000000}"/>
          </ac:spMkLst>
        </pc:spChg>
        <pc:picChg chg="mod">
          <ac:chgData name="Zakšauskas Andrius" userId="40d79c82-3629-433f-ade3-1b4bbf3003c9" providerId="ADAL" clId="{888ACA27-5815-4D3C-B4E7-01DFAF5535AA}" dt="2023-10-10T12:10:21.814" v="1518" actId="1076"/>
          <ac:picMkLst>
            <pc:docMk/>
            <pc:sldMk cId="1891689204" sldId="310"/>
            <ac:picMk id="2050" creationId="{F20CBE00-9FE5-44AF-9773-9CD8BA3BCA24}"/>
          </ac:picMkLst>
        </pc:picChg>
      </pc:sldChg>
      <pc:sldChg chg="modSp mod">
        <pc:chgData name="Zakšauskas Andrius" userId="40d79c82-3629-433f-ade3-1b4bbf3003c9" providerId="ADAL" clId="{888ACA27-5815-4D3C-B4E7-01DFAF5535AA}" dt="2023-10-10T10:03:13.066" v="919" actId="6549"/>
        <pc:sldMkLst>
          <pc:docMk/>
          <pc:sldMk cId="743991644" sldId="4141"/>
        </pc:sldMkLst>
        <pc:spChg chg="mod">
          <ac:chgData name="Zakšauskas Andrius" userId="40d79c82-3629-433f-ade3-1b4bbf3003c9" providerId="ADAL" clId="{888ACA27-5815-4D3C-B4E7-01DFAF5535AA}" dt="2023-09-29T13:30:45.421" v="380" actId="20577"/>
          <ac:spMkLst>
            <pc:docMk/>
            <pc:sldMk cId="743991644" sldId="4141"/>
            <ac:spMk id="2" creationId="{7D159EB9-EF6F-421A-B41E-67492502888A}"/>
          </ac:spMkLst>
        </pc:spChg>
        <pc:spChg chg="mod">
          <ac:chgData name="Zakšauskas Andrius" userId="40d79c82-3629-433f-ade3-1b4bbf3003c9" providerId="ADAL" clId="{888ACA27-5815-4D3C-B4E7-01DFAF5535AA}" dt="2023-10-10T10:03:13.066" v="919" actId="6549"/>
          <ac:spMkLst>
            <pc:docMk/>
            <pc:sldMk cId="743991644" sldId="4141"/>
            <ac:spMk id="11" creationId="{810CDE7B-647E-41A8-8AC7-3F01F9754B81}"/>
          </ac:spMkLst>
        </pc:spChg>
      </pc:sldChg>
      <pc:sldChg chg="modSp mod">
        <pc:chgData name="Zakšauskas Andrius" userId="40d79c82-3629-433f-ade3-1b4bbf3003c9" providerId="ADAL" clId="{888ACA27-5815-4D3C-B4E7-01DFAF5535AA}" dt="2023-10-10T11:24:09.214" v="1303" actId="20577"/>
        <pc:sldMkLst>
          <pc:docMk/>
          <pc:sldMk cId="743748919" sldId="9372"/>
        </pc:sldMkLst>
        <pc:spChg chg="mod">
          <ac:chgData name="Zakšauskas Andrius" userId="40d79c82-3629-433f-ade3-1b4bbf3003c9" providerId="ADAL" clId="{888ACA27-5815-4D3C-B4E7-01DFAF5535AA}" dt="2023-10-10T11:24:09.214" v="1303" actId="20577"/>
          <ac:spMkLst>
            <pc:docMk/>
            <pc:sldMk cId="743748919" sldId="9372"/>
            <ac:spMk id="2" creationId="{D76EBE61-560C-4ECD-9A81-6FB69EC9CE0C}"/>
          </ac:spMkLst>
        </pc:spChg>
        <pc:spChg chg="mod">
          <ac:chgData name="Zakšauskas Andrius" userId="40d79c82-3629-433f-ade3-1b4bbf3003c9" providerId="ADAL" clId="{888ACA27-5815-4D3C-B4E7-01DFAF5535AA}" dt="2023-10-10T11:17:04.055" v="1157" actId="20577"/>
          <ac:spMkLst>
            <pc:docMk/>
            <pc:sldMk cId="743748919" sldId="9372"/>
            <ac:spMk id="3" creationId="{C49DA1A2-E390-465E-A15D-A4A8915EB014}"/>
          </ac:spMkLst>
        </pc:spChg>
        <pc:spChg chg="mod">
          <ac:chgData name="Zakšauskas Andrius" userId="40d79c82-3629-433f-ade3-1b4bbf3003c9" providerId="ADAL" clId="{888ACA27-5815-4D3C-B4E7-01DFAF5535AA}" dt="2023-10-10T11:21:38.525" v="1259" actId="20577"/>
          <ac:spMkLst>
            <pc:docMk/>
            <pc:sldMk cId="743748919" sldId="9372"/>
            <ac:spMk id="4" creationId="{B23215A0-B9A8-486A-A44C-C0137D30A24E}"/>
          </ac:spMkLst>
        </pc:spChg>
      </pc:sldChg>
      <pc:sldChg chg="modSp mod">
        <pc:chgData name="Zakšauskas Andrius" userId="40d79c82-3629-433f-ade3-1b4bbf3003c9" providerId="ADAL" clId="{888ACA27-5815-4D3C-B4E7-01DFAF5535AA}" dt="2023-10-10T11:43:05.340" v="1417" actId="1076"/>
        <pc:sldMkLst>
          <pc:docMk/>
          <pc:sldMk cId="3191823784" sldId="9374"/>
        </pc:sldMkLst>
        <pc:spChg chg="mod">
          <ac:chgData name="Zakšauskas Andrius" userId="40d79c82-3629-433f-ade3-1b4bbf3003c9" providerId="ADAL" clId="{888ACA27-5815-4D3C-B4E7-01DFAF5535AA}" dt="2023-10-10T10:24:00.493" v="959" actId="1076"/>
          <ac:spMkLst>
            <pc:docMk/>
            <pc:sldMk cId="3191823784" sldId="9374"/>
            <ac:spMk id="6" creationId="{00000000-0000-0000-0000-000000000000}"/>
          </ac:spMkLst>
        </pc:spChg>
        <pc:spChg chg="mod">
          <ac:chgData name="Zakšauskas Andrius" userId="40d79c82-3629-433f-ade3-1b4bbf3003c9" providerId="ADAL" clId="{888ACA27-5815-4D3C-B4E7-01DFAF5535AA}" dt="2023-10-10T11:42:58.467" v="1416"/>
          <ac:spMkLst>
            <pc:docMk/>
            <pc:sldMk cId="3191823784" sldId="9374"/>
            <ac:spMk id="8" creationId="{00000000-0000-0000-0000-000000000000}"/>
          </ac:spMkLst>
        </pc:spChg>
        <pc:grpChg chg="mod">
          <ac:chgData name="Zakšauskas Andrius" userId="40d79c82-3629-433f-ade3-1b4bbf3003c9" providerId="ADAL" clId="{888ACA27-5815-4D3C-B4E7-01DFAF5535AA}" dt="2023-10-10T11:43:05.340" v="1417" actId="1076"/>
          <ac:grpSpMkLst>
            <pc:docMk/>
            <pc:sldMk cId="3191823784" sldId="9374"/>
            <ac:grpSpMk id="9" creationId="{E3ADD4F0-3EF6-4600-89E2-A57AE6D71F56}"/>
          </ac:grpSpMkLst>
        </pc:grpChg>
      </pc:sldChg>
      <pc:sldChg chg="addSp delSp modSp new mod modShow">
        <pc:chgData name="Zakšauskas Andrius" userId="40d79c82-3629-433f-ade3-1b4bbf3003c9" providerId="ADAL" clId="{888ACA27-5815-4D3C-B4E7-01DFAF5535AA}" dt="2023-10-10T11:56:33.198" v="1452" actId="20577"/>
        <pc:sldMkLst>
          <pc:docMk/>
          <pc:sldMk cId="493673167" sldId="9375"/>
        </pc:sldMkLst>
        <pc:spChg chg="del mod">
          <ac:chgData name="Zakšauskas Andrius" userId="40d79c82-3629-433f-ade3-1b4bbf3003c9" providerId="ADAL" clId="{888ACA27-5815-4D3C-B4E7-01DFAF5535AA}" dt="2023-09-29T13:20:58.911" v="154" actId="478"/>
          <ac:spMkLst>
            <pc:docMk/>
            <pc:sldMk cId="493673167" sldId="9375"/>
            <ac:spMk id="2" creationId="{44A1226C-9AEF-8A19-BB96-536286AEEFF4}"/>
          </ac:spMkLst>
        </pc:spChg>
        <pc:spChg chg="del">
          <ac:chgData name="Zakšauskas Andrius" userId="40d79c82-3629-433f-ade3-1b4bbf3003c9" providerId="ADAL" clId="{888ACA27-5815-4D3C-B4E7-01DFAF5535AA}" dt="2023-09-29T13:22:39.206" v="256"/>
          <ac:spMkLst>
            <pc:docMk/>
            <pc:sldMk cId="493673167" sldId="9375"/>
            <ac:spMk id="3" creationId="{0694533A-3829-04F2-765A-EEA24DA158CE}"/>
          </ac:spMkLst>
        </pc:spChg>
        <pc:spChg chg="mod">
          <ac:chgData name="Zakšauskas Andrius" userId="40d79c82-3629-433f-ade3-1b4bbf3003c9" providerId="ADAL" clId="{888ACA27-5815-4D3C-B4E7-01DFAF5535AA}" dt="2023-10-10T11:56:33.198" v="1452" actId="20577"/>
          <ac:spMkLst>
            <pc:docMk/>
            <pc:sldMk cId="493673167" sldId="9375"/>
            <ac:spMk id="4" creationId="{FDA53F16-34B9-7B56-EBCC-AF92C79B0895}"/>
          </ac:spMkLst>
        </pc:spChg>
        <pc:spChg chg="add del mod">
          <ac:chgData name="Zakšauskas Andrius" userId="40d79c82-3629-433f-ade3-1b4bbf3003c9" providerId="ADAL" clId="{888ACA27-5815-4D3C-B4E7-01DFAF5535AA}" dt="2023-09-29T13:21:06.192" v="163" actId="478"/>
          <ac:spMkLst>
            <pc:docMk/>
            <pc:sldMk cId="493673167" sldId="9375"/>
            <ac:spMk id="5" creationId="{DEF236AE-980A-5857-CB5A-EFC3B1D2B6F8}"/>
          </ac:spMkLst>
        </pc:spChg>
        <pc:spChg chg="add del mod">
          <ac:chgData name="Zakšauskas Andrius" userId="40d79c82-3629-433f-ade3-1b4bbf3003c9" providerId="ADAL" clId="{888ACA27-5815-4D3C-B4E7-01DFAF5535AA}" dt="2023-09-29T13:21:16.567" v="165" actId="478"/>
          <ac:spMkLst>
            <pc:docMk/>
            <pc:sldMk cId="493673167" sldId="9375"/>
            <ac:spMk id="6" creationId="{7F232942-689E-7FEC-C37D-BFACCEAB7CAA}"/>
          </ac:spMkLst>
        </pc:spChg>
        <pc:spChg chg="add del mod">
          <ac:chgData name="Zakšauskas Andrius" userId="40d79c82-3629-433f-ade3-1b4bbf3003c9" providerId="ADAL" clId="{888ACA27-5815-4D3C-B4E7-01DFAF5535AA}" dt="2023-09-29T13:22:22.216" v="252" actId="21"/>
          <ac:spMkLst>
            <pc:docMk/>
            <pc:sldMk cId="493673167" sldId="9375"/>
            <ac:spMk id="7" creationId="{E3176A6B-8BA5-7F9E-B4DC-3783ED09F9EE}"/>
          </ac:spMkLst>
        </pc:spChg>
        <pc:spChg chg="add mod">
          <ac:chgData name="Zakšauskas Andrius" userId="40d79c82-3629-433f-ade3-1b4bbf3003c9" providerId="ADAL" clId="{888ACA27-5815-4D3C-B4E7-01DFAF5535AA}" dt="2023-09-29T13:22:33.810" v="255" actId="1076"/>
          <ac:spMkLst>
            <pc:docMk/>
            <pc:sldMk cId="493673167" sldId="9375"/>
            <ac:spMk id="8" creationId="{E3B465C5-1E1B-A22A-D7FC-B408C83D4765}"/>
          </ac:spMkLst>
        </pc:spChg>
        <pc:picChg chg="add mod">
          <ac:chgData name="Zakšauskas Andrius" userId="40d79c82-3629-433f-ade3-1b4bbf3003c9" providerId="ADAL" clId="{888ACA27-5815-4D3C-B4E7-01DFAF5535AA}" dt="2023-09-29T13:25:07.075" v="293" actId="1076"/>
          <ac:picMkLst>
            <pc:docMk/>
            <pc:sldMk cId="493673167" sldId="9375"/>
            <ac:picMk id="9" creationId="{A169357E-4F3F-9936-F885-B7150A6C5016}"/>
          </ac:picMkLst>
        </pc:picChg>
      </pc:sldChg>
    </pc:docChg>
  </pc:docChgLst>
  <pc:docChgLst>
    <pc:chgData name="Andrius Zaksauskas" userId="40d79c82-3629-433f-ade3-1b4bbf3003c9" providerId="ADAL" clId="{D5A4972E-B312-4B88-B9F0-1698F915A429}"/>
    <pc:docChg chg="undo custSel addSld delSld modSld modSection">
      <pc:chgData name="Andrius Zaksauskas" userId="40d79c82-3629-433f-ade3-1b4bbf3003c9" providerId="ADAL" clId="{D5A4972E-B312-4B88-B9F0-1698F915A429}" dt="2023-10-11T13:02:55.821" v="592" actId="1076"/>
      <pc:docMkLst>
        <pc:docMk/>
      </pc:docMkLst>
      <pc:sldChg chg="modSp mod">
        <pc:chgData name="Andrius Zaksauskas" userId="40d79c82-3629-433f-ade3-1b4bbf3003c9" providerId="ADAL" clId="{D5A4972E-B312-4B88-B9F0-1698F915A429}" dt="2023-10-11T12:40:15.359" v="394" actId="20577"/>
        <pc:sldMkLst>
          <pc:docMk/>
          <pc:sldMk cId="1734773985" sldId="282"/>
        </pc:sldMkLst>
        <pc:spChg chg="mod">
          <ac:chgData name="Andrius Zaksauskas" userId="40d79c82-3629-433f-ade3-1b4bbf3003c9" providerId="ADAL" clId="{D5A4972E-B312-4B88-B9F0-1698F915A429}" dt="2023-10-11T12:40:15.359" v="394" actId="20577"/>
          <ac:spMkLst>
            <pc:docMk/>
            <pc:sldMk cId="1734773985" sldId="282"/>
            <ac:spMk id="3" creationId="{106400C3-FE5F-6C83-AC2B-F508342A098D}"/>
          </ac:spMkLst>
        </pc:spChg>
      </pc:sldChg>
      <pc:sldChg chg="addSp delSp modSp mod">
        <pc:chgData name="Andrius Zaksauskas" userId="40d79c82-3629-433f-ade3-1b4bbf3003c9" providerId="ADAL" clId="{D5A4972E-B312-4B88-B9F0-1698F915A429}" dt="2023-10-11T12:13:37.221" v="185" actId="1076"/>
        <pc:sldMkLst>
          <pc:docMk/>
          <pc:sldMk cId="3999361468" sldId="284"/>
        </pc:sldMkLst>
        <pc:picChg chg="del">
          <ac:chgData name="Andrius Zaksauskas" userId="40d79c82-3629-433f-ade3-1b4bbf3003c9" providerId="ADAL" clId="{D5A4972E-B312-4B88-B9F0-1698F915A429}" dt="2023-10-11T12:13:34.689" v="183" actId="478"/>
          <ac:picMkLst>
            <pc:docMk/>
            <pc:sldMk cId="3999361468" sldId="284"/>
            <ac:picMk id="3" creationId="{00000000-0000-0000-0000-000000000000}"/>
          </ac:picMkLst>
        </pc:picChg>
        <pc:picChg chg="add mod">
          <ac:chgData name="Andrius Zaksauskas" userId="40d79c82-3629-433f-ade3-1b4bbf3003c9" providerId="ADAL" clId="{D5A4972E-B312-4B88-B9F0-1698F915A429}" dt="2023-10-11T12:13:37.221" v="185" actId="1076"/>
          <ac:picMkLst>
            <pc:docMk/>
            <pc:sldMk cId="3999361468" sldId="284"/>
            <ac:picMk id="4" creationId="{C955F4EB-EE21-5771-6DCC-909BBCCB2B0C}"/>
          </ac:picMkLst>
        </pc:picChg>
      </pc:sldChg>
      <pc:sldChg chg="del">
        <pc:chgData name="Andrius Zaksauskas" userId="40d79c82-3629-433f-ade3-1b4bbf3003c9" providerId="ADAL" clId="{D5A4972E-B312-4B88-B9F0-1698F915A429}" dt="2023-10-11T10:54:10.415" v="0" actId="47"/>
        <pc:sldMkLst>
          <pc:docMk/>
          <pc:sldMk cId="2680056465" sldId="290"/>
        </pc:sldMkLst>
      </pc:sldChg>
      <pc:sldChg chg="del">
        <pc:chgData name="Andrius Zaksauskas" userId="40d79c82-3629-433f-ade3-1b4bbf3003c9" providerId="ADAL" clId="{D5A4972E-B312-4B88-B9F0-1698F915A429}" dt="2023-10-11T10:54:10.415" v="0" actId="47"/>
        <pc:sldMkLst>
          <pc:docMk/>
          <pc:sldMk cId="1562403770" sldId="300"/>
        </pc:sldMkLst>
      </pc:sldChg>
      <pc:sldChg chg="del">
        <pc:chgData name="Andrius Zaksauskas" userId="40d79c82-3629-433f-ade3-1b4bbf3003c9" providerId="ADAL" clId="{D5A4972E-B312-4B88-B9F0-1698F915A429}" dt="2023-10-11T10:54:11.778" v="1" actId="47"/>
        <pc:sldMkLst>
          <pc:docMk/>
          <pc:sldMk cId="1200739728" sldId="301"/>
        </pc:sldMkLst>
      </pc:sldChg>
      <pc:sldChg chg="del">
        <pc:chgData name="Andrius Zaksauskas" userId="40d79c82-3629-433f-ade3-1b4bbf3003c9" providerId="ADAL" clId="{D5A4972E-B312-4B88-B9F0-1698F915A429}" dt="2023-10-11T10:54:10.415" v="0" actId="47"/>
        <pc:sldMkLst>
          <pc:docMk/>
          <pc:sldMk cId="862468274" sldId="302"/>
        </pc:sldMkLst>
      </pc:sldChg>
      <pc:sldChg chg="del">
        <pc:chgData name="Andrius Zaksauskas" userId="40d79c82-3629-433f-ade3-1b4bbf3003c9" providerId="ADAL" clId="{D5A4972E-B312-4B88-B9F0-1698F915A429}" dt="2023-10-11T10:54:14.852" v="2" actId="47"/>
        <pc:sldMkLst>
          <pc:docMk/>
          <pc:sldMk cId="3490492492" sldId="303"/>
        </pc:sldMkLst>
      </pc:sldChg>
      <pc:sldChg chg="modSp mod">
        <pc:chgData name="Andrius Zaksauskas" userId="40d79c82-3629-433f-ade3-1b4bbf3003c9" providerId="ADAL" clId="{D5A4972E-B312-4B88-B9F0-1698F915A429}" dt="2023-10-11T12:02:25.245" v="111" actId="1076"/>
        <pc:sldMkLst>
          <pc:docMk/>
          <pc:sldMk cId="1891689204" sldId="310"/>
        </pc:sldMkLst>
        <pc:spChg chg="mod">
          <ac:chgData name="Andrius Zaksauskas" userId="40d79c82-3629-433f-ade3-1b4bbf3003c9" providerId="ADAL" clId="{D5A4972E-B312-4B88-B9F0-1698F915A429}" dt="2023-10-11T12:02:23.681" v="110" actId="1076"/>
          <ac:spMkLst>
            <pc:docMk/>
            <pc:sldMk cId="1891689204" sldId="310"/>
            <ac:spMk id="7" creationId="{00000000-0000-0000-0000-000000000000}"/>
          </ac:spMkLst>
        </pc:spChg>
        <pc:picChg chg="mod">
          <ac:chgData name="Andrius Zaksauskas" userId="40d79c82-3629-433f-ade3-1b4bbf3003c9" providerId="ADAL" clId="{D5A4972E-B312-4B88-B9F0-1698F915A429}" dt="2023-10-11T12:02:25.245" v="111" actId="1076"/>
          <ac:picMkLst>
            <pc:docMk/>
            <pc:sldMk cId="1891689204" sldId="310"/>
            <ac:picMk id="2050" creationId="{F20CBE00-9FE5-44AF-9773-9CD8BA3BCA24}"/>
          </ac:picMkLst>
        </pc:picChg>
      </pc:sldChg>
      <pc:sldChg chg="modSp mod">
        <pc:chgData name="Andrius Zaksauskas" userId="40d79c82-3629-433f-ade3-1b4bbf3003c9" providerId="ADAL" clId="{D5A4972E-B312-4B88-B9F0-1698F915A429}" dt="2023-10-11T12:24:38.650" v="187" actId="14100"/>
        <pc:sldMkLst>
          <pc:docMk/>
          <pc:sldMk cId="743748919" sldId="9372"/>
        </pc:sldMkLst>
        <pc:spChg chg="mod">
          <ac:chgData name="Andrius Zaksauskas" userId="40d79c82-3629-433f-ade3-1b4bbf3003c9" providerId="ADAL" clId="{D5A4972E-B312-4B88-B9F0-1698F915A429}" dt="2023-10-11T12:24:38.650" v="187" actId="14100"/>
          <ac:spMkLst>
            <pc:docMk/>
            <pc:sldMk cId="743748919" sldId="9372"/>
            <ac:spMk id="2" creationId="{D76EBE61-560C-4ECD-9A81-6FB69EC9CE0C}"/>
          </ac:spMkLst>
        </pc:spChg>
      </pc:sldChg>
      <pc:sldChg chg="modSp mod">
        <pc:chgData name="Andrius Zaksauskas" userId="40d79c82-3629-433f-ade3-1b4bbf3003c9" providerId="ADAL" clId="{D5A4972E-B312-4B88-B9F0-1698F915A429}" dt="2023-10-11T12:49:38.092" v="411" actId="1076"/>
        <pc:sldMkLst>
          <pc:docMk/>
          <pc:sldMk cId="3191823784" sldId="9374"/>
        </pc:sldMkLst>
        <pc:spChg chg="mod">
          <ac:chgData name="Andrius Zaksauskas" userId="40d79c82-3629-433f-ade3-1b4bbf3003c9" providerId="ADAL" clId="{D5A4972E-B312-4B88-B9F0-1698F915A429}" dt="2023-10-11T12:49:34.833" v="409" actId="20577"/>
          <ac:spMkLst>
            <pc:docMk/>
            <pc:sldMk cId="3191823784" sldId="9374"/>
            <ac:spMk id="8" creationId="{00000000-0000-0000-0000-000000000000}"/>
          </ac:spMkLst>
        </pc:spChg>
        <pc:grpChg chg="mod">
          <ac:chgData name="Andrius Zaksauskas" userId="40d79c82-3629-433f-ade3-1b4bbf3003c9" providerId="ADAL" clId="{D5A4972E-B312-4B88-B9F0-1698F915A429}" dt="2023-10-11T12:49:38.092" v="411" actId="1076"/>
          <ac:grpSpMkLst>
            <pc:docMk/>
            <pc:sldMk cId="3191823784" sldId="9374"/>
            <ac:grpSpMk id="9" creationId="{E3ADD4F0-3EF6-4600-89E2-A57AE6D71F56}"/>
          </ac:grpSpMkLst>
        </pc:grpChg>
      </pc:sldChg>
      <pc:sldChg chg="modSp mod">
        <pc:chgData name="Andrius Zaksauskas" userId="40d79c82-3629-433f-ade3-1b4bbf3003c9" providerId="ADAL" clId="{D5A4972E-B312-4B88-B9F0-1698F915A429}" dt="2023-10-11T13:00:51.794" v="583" actId="1076"/>
        <pc:sldMkLst>
          <pc:docMk/>
          <pc:sldMk cId="493673167" sldId="9375"/>
        </pc:sldMkLst>
        <pc:spChg chg="mod">
          <ac:chgData name="Andrius Zaksauskas" userId="40d79c82-3629-433f-ade3-1b4bbf3003c9" providerId="ADAL" clId="{D5A4972E-B312-4B88-B9F0-1698F915A429}" dt="2023-10-11T13:00:48.019" v="582" actId="1076"/>
          <ac:spMkLst>
            <pc:docMk/>
            <pc:sldMk cId="493673167" sldId="9375"/>
            <ac:spMk id="4" creationId="{FDA53F16-34B9-7B56-EBCC-AF92C79B0895}"/>
          </ac:spMkLst>
        </pc:spChg>
        <pc:picChg chg="mod">
          <ac:chgData name="Andrius Zaksauskas" userId="40d79c82-3629-433f-ade3-1b4bbf3003c9" providerId="ADAL" clId="{D5A4972E-B312-4B88-B9F0-1698F915A429}" dt="2023-10-11T13:00:51.794" v="583" actId="1076"/>
          <ac:picMkLst>
            <pc:docMk/>
            <pc:sldMk cId="493673167" sldId="9375"/>
            <ac:picMk id="9" creationId="{A169357E-4F3F-9936-F885-B7150A6C5016}"/>
          </ac:picMkLst>
        </pc:picChg>
      </pc:sldChg>
      <pc:sldChg chg="addSp delSp modSp new del mod modClrScheme chgLayout">
        <pc:chgData name="Andrius Zaksauskas" userId="40d79c82-3629-433f-ade3-1b4bbf3003c9" providerId="ADAL" clId="{D5A4972E-B312-4B88-B9F0-1698F915A429}" dt="2023-10-11T12:07:28.799" v="182" actId="47"/>
        <pc:sldMkLst>
          <pc:docMk/>
          <pc:sldMk cId="3950600096" sldId="9376"/>
        </pc:sldMkLst>
        <pc:spChg chg="del mod">
          <ac:chgData name="Andrius Zaksauskas" userId="40d79c82-3629-433f-ade3-1b4bbf3003c9" providerId="ADAL" clId="{D5A4972E-B312-4B88-B9F0-1698F915A429}" dt="2023-10-11T12:06:13.431" v="123" actId="478"/>
          <ac:spMkLst>
            <pc:docMk/>
            <pc:sldMk cId="3950600096" sldId="9376"/>
            <ac:spMk id="2" creationId="{6D56053B-F5DD-474D-47F9-F666335F3562}"/>
          </ac:spMkLst>
        </pc:spChg>
        <pc:spChg chg="add del mod">
          <ac:chgData name="Andrius Zaksauskas" userId="40d79c82-3629-433f-ade3-1b4bbf3003c9" providerId="ADAL" clId="{D5A4972E-B312-4B88-B9F0-1698F915A429}" dt="2023-10-11T11:55:40.384" v="91" actId="22"/>
          <ac:spMkLst>
            <pc:docMk/>
            <pc:sldMk cId="3950600096" sldId="9376"/>
            <ac:spMk id="3" creationId="{2ED3670E-46BF-CCE5-AE3F-6CC281B5FC49}"/>
          </ac:spMkLst>
        </pc:spChg>
        <pc:spChg chg="mod">
          <ac:chgData name="Andrius Zaksauskas" userId="40d79c82-3629-433f-ade3-1b4bbf3003c9" providerId="ADAL" clId="{D5A4972E-B312-4B88-B9F0-1698F915A429}" dt="2023-10-11T12:03:37.770" v="116" actId="27636"/>
          <ac:spMkLst>
            <pc:docMk/>
            <pc:sldMk cId="3950600096" sldId="9376"/>
            <ac:spMk id="4" creationId="{EB40323C-3995-7F16-805F-B1D8D2BFD39B}"/>
          </ac:spMkLst>
        </pc:spChg>
        <pc:spChg chg="add del mod">
          <ac:chgData name="Andrius Zaksauskas" userId="40d79c82-3629-433f-ade3-1b4bbf3003c9" providerId="ADAL" clId="{D5A4972E-B312-4B88-B9F0-1698F915A429}" dt="2023-10-11T11:55:36.929" v="89" actId="26606"/>
          <ac:spMkLst>
            <pc:docMk/>
            <pc:sldMk cId="3950600096" sldId="9376"/>
            <ac:spMk id="11" creationId="{3B286B30-8663-11A0-4FB8-7BFBD8859C0C}"/>
          </ac:spMkLst>
        </pc:spChg>
        <pc:spChg chg="add mod">
          <ac:chgData name="Andrius Zaksauskas" userId="40d79c82-3629-433f-ade3-1b4bbf3003c9" providerId="ADAL" clId="{D5A4972E-B312-4B88-B9F0-1698F915A429}" dt="2023-10-11T12:06:38.790" v="128" actId="1076"/>
          <ac:spMkLst>
            <pc:docMk/>
            <pc:sldMk cId="3950600096" sldId="9376"/>
            <ac:spMk id="12" creationId="{D2CD9E00-0621-E336-8A87-A7314BE3D026}"/>
          </ac:spMkLst>
        </pc:spChg>
        <pc:spChg chg="add del mod">
          <ac:chgData name="Andrius Zaksauskas" userId="40d79c82-3629-433f-ade3-1b4bbf3003c9" providerId="ADAL" clId="{D5A4972E-B312-4B88-B9F0-1698F915A429}" dt="2023-10-11T11:55:36.929" v="89" actId="26606"/>
          <ac:spMkLst>
            <pc:docMk/>
            <pc:sldMk cId="3950600096" sldId="9376"/>
            <ac:spMk id="13" creationId="{D149ED60-CA50-1182-264A-6DFF036BE822}"/>
          </ac:spMkLst>
        </pc:spChg>
        <pc:spChg chg="add del mod">
          <ac:chgData name="Andrius Zaksauskas" userId="40d79c82-3629-433f-ade3-1b4bbf3003c9" providerId="ADAL" clId="{D5A4972E-B312-4B88-B9F0-1698F915A429}" dt="2023-10-11T12:06:15.116" v="124" actId="478"/>
          <ac:spMkLst>
            <pc:docMk/>
            <pc:sldMk cId="3950600096" sldId="9376"/>
            <ac:spMk id="14" creationId="{2B906E30-CBEA-931F-1A55-CAC59FA70934}"/>
          </ac:spMkLst>
        </pc:spChg>
        <pc:picChg chg="add del mod ord">
          <ac:chgData name="Andrius Zaksauskas" userId="40d79c82-3629-433f-ade3-1b4bbf3003c9" providerId="ADAL" clId="{D5A4972E-B312-4B88-B9F0-1698F915A429}" dt="2023-10-11T11:55:38.636" v="90" actId="22"/>
          <ac:picMkLst>
            <pc:docMk/>
            <pc:sldMk cId="3950600096" sldId="9376"/>
            <ac:picMk id="6" creationId="{A4EEA1B1-562D-60AB-8149-6B6C416C021F}"/>
          </ac:picMkLst>
        </pc:picChg>
        <pc:picChg chg="add del">
          <ac:chgData name="Andrius Zaksauskas" userId="40d79c82-3629-433f-ade3-1b4bbf3003c9" providerId="ADAL" clId="{D5A4972E-B312-4B88-B9F0-1698F915A429}" dt="2023-10-11T11:55:30.193" v="81" actId="22"/>
          <ac:picMkLst>
            <pc:docMk/>
            <pc:sldMk cId="3950600096" sldId="9376"/>
            <ac:picMk id="8" creationId="{8F5DD9BB-E469-8D66-3371-78CCE57D463C}"/>
          </ac:picMkLst>
        </pc:picChg>
        <pc:picChg chg="add mod ord">
          <ac:chgData name="Andrius Zaksauskas" userId="40d79c82-3629-433f-ade3-1b4bbf3003c9" providerId="ADAL" clId="{D5A4972E-B312-4B88-B9F0-1698F915A429}" dt="2023-10-11T11:56:03.442" v="95" actId="1076"/>
          <ac:picMkLst>
            <pc:docMk/>
            <pc:sldMk cId="3950600096" sldId="9376"/>
            <ac:picMk id="10" creationId="{A08F802A-B15F-D8A1-DA7A-813DC7D85945}"/>
          </ac:picMkLst>
        </pc:picChg>
      </pc:sldChg>
      <pc:sldChg chg="addSp delSp modSp add mod">
        <pc:chgData name="Andrius Zaksauskas" userId="40d79c82-3629-433f-ade3-1b4bbf3003c9" providerId="ADAL" clId="{D5A4972E-B312-4B88-B9F0-1698F915A429}" dt="2023-10-11T12:07:22.473" v="181" actId="1076"/>
        <pc:sldMkLst>
          <pc:docMk/>
          <pc:sldMk cId="1485969724" sldId="9377"/>
        </pc:sldMkLst>
        <pc:spChg chg="add mod">
          <ac:chgData name="Andrius Zaksauskas" userId="40d79c82-3629-433f-ade3-1b4bbf3003c9" providerId="ADAL" clId="{D5A4972E-B312-4B88-B9F0-1698F915A429}" dt="2023-10-11T12:07:16.211" v="178" actId="1076"/>
          <ac:spMkLst>
            <pc:docMk/>
            <pc:sldMk cId="1485969724" sldId="9377"/>
            <ac:spMk id="2" creationId="{667853A3-E9E1-EC46-9E80-7555A09075BA}"/>
          </ac:spMkLst>
        </pc:spChg>
        <pc:spChg chg="mod">
          <ac:chgData name="Andrius Zaksauskas" userId="40d79c82-3629-433f-ade3-1b4bbf3003c9" providerId="ADAL" clId="{D5A4972E-B312-4B88-B9F0-1698F915A429}" dt="2023-10-11T12:07:04.117" v="175" actId="20577"/>
          <ac:spMkLst>
            <pc:docMk/>
            <pc:sldMk cId="1485969724" sldId="9377"/>
            <ac:spMk id="6" creationId="{00000000-0000-0000-0000-000000000000}"/>
          </ac:spMkLst>
        </pc:spChg>
        <pc:spChg chg="del">
          <ac:chgData name="Andrius Zaksauskas" userId="40d79c82-3629-433f-ade3-1b4bbf3003c9" providerId="ADAL" clId="{D5A4972E-B312-4B88-B9F0-1698F915A429}" dt="2023-10-11T12:07:13.413" v="176" actId="478"/>
          <ac:spMkLst>
            <pc:docMk/>
            <pc:sldMk cId="1485969724" sldId="9377"/>
            <ac:spMk id="9" creationId="{00000000-0000-0000-0000-000000000000}"/>
          </ac:spMkLst>
        </pc:spChg>
        <pc:picChg chg="add mod">
          <ac:chgData name="Andrius Zaksauskas" userId="40d79c82-3629-433f-ade3-1b4bbf3003c9" providerId="ADAL" clId="{D5A4972E-B312-4B88-B9F0-1698F915A429}" dt="2023-10-11T12:07:22.473" v="181" actId="1076"/>
          <ac:picMkLst>
            <pc:docMk/>
            <pc:sldMk cId="1485969724" sldId="9377"/>
            <ac:picMk id="3" creationId="{7C328F32-5300-9DCF-E8D0-C579831A7B01}"/>
          </ac:picMkLst>
        </pc:picChg>
        <pc:picChg chg="del">
          <ac:chgData name="Andrius Zaksauskas" userId="40d79c82-3629-433f-ade3-1b4bbf3003c9" providerId="ADAL" clId="{D5A4972E-B312-4B88-B9F0-1698F915A429}" dt="2023-10-11T12:07:17.269" v="179" actId="478"/>
          <ac:picMkLst>
            <pc:docMk/>
            <pc:sldMk cId="1485969724" sldId="9377"/>
            <ac:picMk id="7" creationId="{00000000-0000-0000-0000-000000000000}"/>
          </ac:picMkLst>
        </pc:picChg>
      </pc:sldChg>
      <pc:sldChg chg="addSp delSp modSp add mod">
        <pc:chgData name="Andrius Zaksauskas" userId="40d79c82-3629-433f-ade3-1b4bbf3003c9" providerId="ADAL" clId="{D5A4972E-B312-4B88-B9F0-1698F915A429}" dt="2023-10-11T12:35:42.477" v="274" actId="1076"/>
        <pc:sldMkLst>
          <pc:docMk/>
          <pc:sldMk cId="2515487086" sldId="9378"/>
        </pc:sldMkLst>
        <pc:spChg chg="mod">
          <ac:chgData name="Andrius Zaksauskas" userId="40d79c82-3629-433f-ade3-1b4bbf3003c9" providerId="ADAL" clId="{D5A4972E-B312-4B88-B9F0-1698F915A429}" dt="2023-10-11T12:25:10.224" v="192" actId="27636"/>
          <ac:spMkLst>
            <pc:docMk/>
            <pc:sldMk cId="2515487086" sldId="9378"/>
            <ac:spMk id="2" creationId="{667853A3-E9E1-EC46-9E80-7555A09075BA}"/>
          </ac:spMkLst>
        </pc:spChg>
        <pc:spChg chg="mod">
          <ac:chgData name="Andrius Zaksauskas" userId="40d79c82-3629-433f-ade3-1b4bbf3003c9" providerId="ADAL" clId="{D5A4972E-B312-4B88-B9F0-1698F915A429}" dt="2023-10-11T12:33:48.261" v="271"/>
          <ac:spMkLst>
            <pc:docMk/>
            <pc:sldMk cId="2515487086" sldId="9378"/>
            <ac:spMk id="6" creationId="{00000000-0000-0000-0000-000000000000}"/>
          </ac:spMkLst>
        </pc:spChg>
        <pc:picChg chg="del">
          <ac:chgData name="Andrius Zaksauskas" userId="40d79c82-3629-433f-ade3-1b4bbf3003c9" providerId="ADAL" clId="{D5A4972E-B312-4B88-B9F0-1698F915A429}" dt="2023-10-11T12:26:36.176" v="247" actId="478"/>
          <ac:picMkLst>
            <pc:docMk/>
            <pc:sldMk cId="2515487086" sldId="9378"/>
            <ac:picMk id="3" creationId="{7C328F32-5300-9DCF-E8D0-C579831A7B01}"/>
          </ac:picMkLst>
        </pc:picChg>
        <pc:picChg chg="add mod">
          <ac:chgData name="Andrius Zaksauskas" userId="40d79c82-3629-433f-ade3-1b4bbf3003c9" providerId="ADAL" clId="{D5A4972E-B312-4B88-B9F0-1698F915A429}" dt="2023-10-11T12:35:42.477" v="274" actId="1076"/>
          <ac:picMkLst>
            <pc:docMk/>
            <pc:sldMk cId="2515487086" sldId="9378"/>
            <ac:picMk id="4" creationId="{0B71AA05-CB1B-66B4-230B-545DBC27D02F}"/>
          </ac:picMkLst>
        </pc:picChg>
        <pc:picChg chg="add mod">
          <ac:chgData name="Andrius Zaksauskas" userId="40d79c82-3629-433f-ade3-1b4bbf3003c9" providerId="ADAL" clId="{D5A4972E-B312-4B88-B9F0-1698F915A429}" dt="2023-10-11T12:35:39.859" v="273" actId="1076"/>
          <ac:picMkLst>
            <pc:docMk/>
            <pc:sldMk cId="2515487086" sldId="9378"/>
            <ac:picMk id="7" creationId="{033624A7-3BF5-1F31-3594-77B413B1356C}"/>
          </ac:picMkLst>
        </pc:picChg>
      </pc:sldChg>
      <pc:sldChg chg="addSp delSp modSp new mod">
        <pc:chgData name="Andrius Zaksauskas" userId="40d79c82-3629-433f-ade3-1b4bbf3003c9" providerId="ADAL" clId="{D5A4972E-B312-4B88-B9F0-1698F915A429}" dt="2023-10-11T13:02:35.471" v="589" actId="1076"/>
        <pc:sldMkLst>
          <pc:docMk/>
          <pc:sldMk cId="2229593253" sldId="9379"/>
        </pc:sldMkLst>
        <pc:spChg chg="add mod">
          <ac:chgData name="Andrius Zaksauskas" userId="40d79c82-3629-433f-ade3-1b4bbf3003c9" providerId="ADAL" clId="{D5A4972E-B312-4B88-B9F0-1698F915A429}" dt="2023-10-11T13:02:19.802" v="584" actId="478"/>
          <ac:spMkLst>
            <pc:docMk/>
            <pc:sldMk cId="2229593253" sldId="9379"/>
            <ac:spMk id="2" creationId="{06522EC1-A18D-FE75-95F0-25C28324F474}"/>
          </ac:spMkLst>
        </pc:spChg>
        <pc:spChg chg="del">
          <ac:chgData name="Andrius Zaksauskas" userId="40d79c82-3629-433f-ade3-1b4bbf3003c9" providerId="ADAL" clId="{D5A4972E-B312-4B88-B9F0-1698F915A429}" dt="2023-10-11T12:38:30.239" v="282" actId="478"/>
          <ac:spMkLst>
            <pc:docMk/>
            <pc:sldMk cId="2229593253" sldId="9379"/>
            <ac:spMk id="2" creationId="{2CFB0BEB-7668-D0BB-17CD-DBBA86C41138}"/>
          </ac:spMkLst>
        </pc:spChg>
        <pc:spChg chg="del">
          <ac:chgData name="Andrius Zaksauskas" userId="40d79c82-3629-433f-ade3-1b4bbf3003c9" providerId="ADAL" clId="{D5A4972E-B312-4B88-B9F0-1698F915A429}" dt="2023-10-11T12:37:49.670" v="276" actId="22"/>
          <ac:spMkLst>
            <pc:docMk/>
            <pc:sldMk cId="2229593253" sldId="9379"/>
            <ac:spMk id="3" creationId="{F150075B-D953-CBBE-D323-07FC5876292B}"/>
          </ac:spMkLst>
        </pc:spChg>
        <pc:spChg chg="mod">
          <ac:chgData name="Andrius Zaksauskas" userId="40d79c82-3629-433f-ade3-1b4bbf3003c9" providerId="ADAL" clId="{D5A4972E-B312-4B88-B9F0-1698F915A429}" dt="2023-10-11T13:02:35.471" v="589" actId="1076"/>
          <ac:spMkLst>
            <pc:docMk/>
            <pc:sldMk cId="2229593253" sldId="9379"/>
            <ac:spMk id="4" creationId="{F89140F0-69A5-FD70-16D9-EDBF024F9775}"/>
          </ac:spMkLst>
        </pc:spChg>
        <pc:picChg chg="add mod">
          <ac:chgData name="Andrius Zaksauskas" userId="40d79c82-3629-433f-ade3-1b4bbf3003c9" providerId="ADAL" clId="{D5A4972E-B312-4B88-B9F0-1698F915A429}" dt="2023-10-11T13:02:30.109" v="588" actId="1076"/>
          <ac:picMkLst>
            <pc:docMk/>
            <pc:sldMk cId="2229593253" sldId="9379"/>
            <ac:picMk id="3" creationId="{317190B4-3A03-7527-2FAC-84425188EF80}"/>
          </ac:picMkLst>
        </pc:picChg>
        <pc:picChg chg="add del mod ord">
          <ac:chgData name="Andrius Zaksauskas" userId="40d79c82-3629-433f-ade3-1b4bbf3003c9" providerId="ADAL" clId="{D5A4972E-B312-4B88-B9F0-1698F915A429}" dt="2023-10-11T13:02:19.802" v="584" actId="478"/>
          <ac:picMkLst>
            <pc:docMk/>
            <pc:sldMk cId="2229593253" sldId="9379"/>
            <ac:picMk id="6" creationId="{258F33A0-199B-1B52-35D4-5ADE91D22978}"/>
          </ac:picMkLst>
        </pc:picChg>
      </pc:sldChg>
      <pc:sldChg chg="addSp delSp modSp new mod">
        <pc:chgData name="Andrius Zaksauskas" userId="40d79c82-3629-433f-ade3-1b4bbf3003c9" providerId="ADAL" clId="{D5A4972E-B312-4B88-B9F0-1698F915A429}" dt="2023-10-11T13:02:55.821" v="592" actId="1076"/>
        <pc:sldMkLst>
          <pc:docMk/>
          <pc:sldMk cId="4066975083" sldId="9380"/>
        </pc:sldMkLst>
        <pc:spChg chg="del">
          <ac:chgData name="Andrius Zaksauskas" userId="40d79c82-3629-433f-ade3-1b4bbf3003c9" providerId="ADAL" clId="{D5A4972E-B312-4B88-B9F0-1698F915A429}" dt="2023-10-11T12:50:48.404" v="420" actId="478"/>
          <ac:spMkLst>
            <pc:docMk/>
            <pc:sldMk cId="4066975083" sldId="9380"/>
            <ac:spMk id="2" creationId="{5E9DD68D-FADF-CCFD-323C-23D0FDDA55D4}"/>
          </ac:spMkLst>
        </pc:spChg>
        <pc:spChg chg="del">
          <ac:chgData name="Andrius Zaksauskas" userId="40d79c82-3629-433f-ade3-1b4bbf3003c9" providerId="ADAL" clId="{D5A4972E-B312-4B88-B9F0-1698F915A429}" dt="2023-10-11T12:49:58.946" v="413"/>
          <ac:spMkLst>
            <pc:docMk/>
            <pc:sldMk cId="4066975083" sldId="9380"/>
            <ac:spMk id="3" creationId="{3867776E-9E00-8089-ED4E-ED956ABD71F3}"/>
          </ac:spMkLst>
        </pc:spChg>
        <pc:spChg chg="mod">
          <ac:chgData name="Andrius Zaksauskas" userId="40d79c82-3629-433f-ade3-1b4bbf3003c9" providerId="ADAL" clId="{D5A4972E-B312-4B88-B9F0-1698F915A429}" dt="2023-10-11T13:02:54.309" v="591" actId="1076"/>
          <ac:spMkLst>
            <pc:docMk/>
            <pc:sldMk cId="4066975083" sldId="9380"/>
            <ac:spMk id="4" creationId="{9A89E8AF-C316-2E05-C3B2-28BE6013F1E8}"/>
          </ac:spMkLst>
        </pc:spChg>
        <pc:spChg chg="add del mod">
          <ac:chgData name="Andrius Zaksauskas" userId="40d79c82-3629-433f-ade3-1b4bbf3003c9" providerId="ADAL" clId="{D5A4972E-B312-4B88-B9F0-1698F915A429}" dt="2023-10-11T12:50:10.294" v="417" actId="478"/>
          <ac:spMkLst>
            <pc:docMk/>
            <pc:sldMk cId="4066975083" sldId="9380"/>
            <ac:spMk id="6" creationId="{06C56279-C649-5F70-7520-DA4193DD7F31}"/>
          </ac:spMkLst>
        </pc:spChg>
        <pc:spChg chg="add mod">
          <ac:chgData name="Andrius Zaksauskas" userId="40d79c82-3629-433f-ade3-1b4bbf3003c9" providerId="ADAL" clId="{D5A4972E-B312-4B88-B9F0-1698F915A429}" dt="2023-10-11T12:51:06.512" v="460" actId="20577"/>
          <ac:spMkLst>
            <pc:docMk/>
            <pc:sldMk cId="4066975083" sldId="9380"/>
            <ac:spMk id="8" creationId="{66C3556B-FFFF-1049-C28D-5ED5DFAF5A2D}"/>
          </ac:spMkLst>
        </pc:spChg>
        <pc:picChg chg="add del mod">
          <ac:chgData name="Andrius Zaksauskas" userId="40d79c82-3629-433f-ade3-1b4bbf3003c9" providerId="ADAL" clId="{D5A4972E-B312-4B88-B9F0-1698F915A429}" dt="2023-10-11T12:50:05.762" v="416" actId="478"/>
          <ac:picMkLst>
            <pc:docMk/>
            <pc:sldMk cId="4066975083" sldId="9380"/>
            <ac:picMk id="5" creationId="{0C0D1931-C708-E695-5873-0079B3AD5BD6}"/>
          </ac:picMkLst>
        </pc:picChg>
        <pc:picChg chg="add mod">
          <ac:chgData name="Andrius Zaksauskas" userId="40d79c82-3629-433f-ade3-1b4bbf3003c9" providerId="ADAL" clId="{D5A4972E-B312-4B88-B9F0-1698F915A429}" dt="2023-10-11T13:02:55.821" v="592" actId="1076"/>
          <ac:picMkLst>
            <pc:docMk/>
            <pc:sldMk cId="4066975083" sldId="9380"/>
            <ac:picMk id="7" creationId="{540ABB6F-F6DC-415A-4239-735F708606AF}"/>
          </ac:picMkLst>
        </pc:picChg>
      </pc:sldChg>
    </pc:docChg>
  </pc:docChgLst>
  <pc:docChgLst>
    <pc:chgData name="Zakšauskas Andrius" userId="40d79c82-3629-433f-ade3-1b4bbf3003c9" providerId="ADAL" clId="{1DE1171C-6472-4C5B-9956-D9CB3A6520B4}"/>
    <pc:docChg chg="undo custSel addSld delSld modSld sldOrd modSection">
      <pc:chgData name="Zakšauskas Andrius" userId="40d79c82-3629-433f-ade3-1b4bbf3003c9" providerId="ADAL" clId="{1DE1171C-6472-4C5B-9956-D9CB3A6520B4}" dt="2023-10-13T13:24:20.105" v="1531" actId="1076"/>
      <pc:docMkLst>
        <pc:docMk/>
      </pc:docMkLst>
      <pc:sldChg chg="addSp delSp modSp mod">
        <pc:chgData name="Zakšauskas Andrius" userId="40d79c82-3629-433f-ade3-1b4bbf3003c9" providerId="ADAL" clId="{1DE1171C-6472-4C5B-9956-D9CB3A6520B4}" dt="2023-10-12T10:52:50.014" v="313" actId="20577"/>
        <pc:sldMkLst>
          <pc:docMk/>
          <pc:sldMk cId="1734773985" sldId="282"/>
        </pc:sldMkLst>
        <pc:spChg chg="del mod">
          <ac:chgData name="Zakšauskas Andrius" userId="40d79c82-3629-433f-ade3-1b4bbf3003c9" providerId="ADAL" clId="{1DE1171C-6472-4C5B-9956-D9CB3A6520B4}" dt="2023-10-12T10:37:49.912" v="75" actId="478"/>
          <ac:spMkLst>
            <pc:docMk/>
            <pc:sldMk cId="1734773985" sldId="282"/>
            <ac:spMk id="3" creationId="{106400C3-FE5F-6C83-AC2B-F508342A098D}"/>
          </ac:spMkLst>
        </pc:spChg>
        <pc:spChg chg="add mod">
          <ac:chgData name="Zakšauskas Andrius" userId="40d79c82-3629-433f-ade3-1b4bbf3003c9" providerId="ADAL" clId="{1DE1171C-6472-4C5B-9956-D9CB3A6520B4}" dt="2023-10-12T10:52:32.775" v="305" actId="113"/>
          <ac:spMkLst>
            <pc:docMk/>
            <pc:sldMk cId="1734773985" sldId="282"/>
            <ac:spMk id="4" creationId="{B06D7F38-2B5B-6624-B7BE-ECBC0101D2C4}"/>
          </ac:spMkLst>
        </pc:spChg>
        <pc:spChg chg="mod">
          <ac:chgData name="Zakšauskas Andrius" userId="40d79c82-3629-433f-ade3-1b4bbf3003c9" providerId="ADAL" clId="{1DE1171C-6472-4C5B-9956-D9CB3A6520B4}" dt="2023-10-12T10:37:42.534" v="72" actId="478"/>
          <ac:spMkLst>
            <pc:docMk/>
            <pc:sldMk cId="1734773985" sldId="282"/>
            <ac:spMk id="9" creationId="{164B4922-4BAA-5B32-FF57-D5C8F63FCD2C}"/>
          </ac:spMkLst>
        </pc:spChg>
        <pc:spChg chg="mod">
          <ac:chgData name="Zakšauskas Andrius" userId="40d79c82-3629-433f-ade3-1b4bbf3003c9" providerId="ADAL" clId="{1DE1171C-6472-4C5B-9956-D9CB3A6520B4}" dt="2023-10-12T10:37:42.534" v="72" actId="478"/>
          <ac:spMkLst>
            <pc:docMk/>
            <pc:sldMk cId="1734773985" sldId="282"/>
            <ac:spMk id="17" creationId="{3B1E393F-7BCA-E303-7FAA-9DBD89E4FC5D}"/>
          </ac:spMkLst>
        </pc:spChg>
        <pc:spChg chg="mod">
          <ac:chgData name="Zakšauskas Andrius" userId="40d79c82-3629-433f-ade3-1b4bbf3003c9" providerId="ADAL" clId="{1DE1171C-6472-4C5B-9956-D9CB3A6520B4}" dt="2023-10-12T10:37:42.534" v="72" actId="478"/>
          <ac:spMkLst>
            <pc:docMk/>
            <pc:sldMk cId="1734773985" sldId="282"/>
            <ac:spMk id="19" creationId="{BD4C3011-FF27-F655-3594-E978AE91E2AA}"/>
          </ac:spMkLst>
        </pc:spChg>
        <pc:spChg chg="mod">
          <ac:chgData name="Zakšauskas Andrius" userId="40d79c82-3629-433f-ade3-1b4bbf3003c9" providerId="ADAL" clId="{1DE1171C-6472-4C5B-9956-D9CB3A6520B4}" dt="2023-10-12T10:37:42.534" v="72" actId="478"/>
          <ac:spMkLst>
            <pc:docMk/>
            <pc:sldMk cId="1734773985" sldId="282"/>
            <ac:spMk id="21" creationId="{B8C5B462-9DD2-BDAF-2285-4FA934FD286E}"/>
          </ac:spMkLst>
        </pc:spChg>
        <pc:spChg chg="mod">
          <ac:chgData name="Zakšauskas Andrius" userId="40d79c82-3629-433f-ade3-1b4bbf3003c9" providerId="ADAL" clId="{1DE1171C-6472-4C5B-9956-D9CB3A6520B4}" dt="2023-10-12T10:37:42.534" v="72" actId="478"/>
          <ac:spMkLst>
            <pc:docMk/>
            <pc:sldMk cId="1734773985" sldId="282"/>
            <ac:spMk id="24" creationId="{AD6C50EA-8850-ECAC-2A1F-CA96464F27A1}"/>
          </ac:spMkLst>
        </pc:spChg>
        <pc:spChg chg="mod">
          <ac:chgData name="Zakšauskas Andrius" userId="40d79c82-3629-433f-ade3-1b4bbf3003c9" providerId="ADAL" clId="{1DE1171C-6472-4C5B-9956-D9CB3A6520B4}" dt="2023-10-12T10:37:42.534" v="72" actId="478"/>
          <ac:spMkLst>
            <pc:docMk/>
            <pc:sldMk cId="1734773985" sldId="282"/>
            <ac:spMk id="26" creationId="{23422344-6ED2-38A9-B161-172C8F7CEF1D}"/>
          </ac:spMkLst>
        </pc:spChg>
        <pc:spChg chg="mod">
          <ac:chgData name="Zakšauskas Andrius" userId="40d79c82-3629-433f-ade3-1b4bbf3003c9" providerId="ADAL" clId="{1DE1171C-6472-4C5B-9956-D9CB3A6520B4}" dt="2023-10-12T10:52:50.014" v="313" actId="20577"/>
          <ac:spMkLst>
            <pc:docMk/>
            <pc:sldMk cId="1734773985" sldId="282"/>
            <ac:spMk id="29" creationId="{6BA04BDD-CEAF-8F39-0792-EA65E1952BAB}"/>
          </ac:spMkLst>
        </pc:spChg>
        <pc:grpChg chg="del mod">
          <ac:chgData name="Zakšauskas Andrius" userId="40d79c82-3629-433f-ade3-1b4bbf3003c9" providerId="ADAL" clId="{1DE1171C-6472-4C5B-9956-D9CB3A6520B4}" dt="2023-10-12T10:37:43.855" v="73" actId="478"/>
          <ac:grpSpMkLst>
            <pc:docMk/>
            <pc:sldMk cId="1734773985" sldId="282"/>
            <ac:grpSpMk id="6" creationId="{1EE47098-B97F-D206-BD9B-19BF6CE7400C}"/>
          </ac:grpSpMkLst>
        </pc:grpChg>
        <pc:grpChg chg="mod">
          <ac:chgData name="Zakšauskas Andrius" userId="40d79c82-3629-433f-ade3-1b4bbf3003c9" providerId="ADAL" clId="{1DE1171C-6472-4C5B-9956-D9CB3A6520B4}" dt="2023-10-12T10:37:42.534" v="72" actId="478"/>
          <ac:grpSpMkLst>
            <pc:docMk/>
            <pc:sldMk cId="1734773985" sldId="282"/>
            <ac:grpSpMk id="10" creationId="{B9588793-13D8-6099-CFF6-457E82EDD410}"/>
          </ac:grpSpMkLst>
        </pc:grpChg>
        <pc:grpChg chg="mod">
          <ac:chgData name="Zakšauskas Andrius" userId="40d79c82-3629-433f-ade3-1b4bbf3003c9" providerId="ADAL" clId="{1DE1171C-6472-4C5B-9956-D9CB3A6520B4}" dt="2023-10-12T10:37:42.534" v="72" actId="478"/>
          <ac:grpSpMkLst>
            <pc:docMk/>
            <pc:sldMk cId="1734773985" sldId="282"/>
            <ac:grpSpMk id="11" creationId="{F81EB168-BD00-39FC-737C-3CFCBFEF7513}"/>
          </ac:grpSpMkLst>
        </pc:grpChg>
        <pc:grpChg chg="mod">
          <ac:chgData name="Zakšauskas Andrius" userId="40d79c82-3629-433f-ade3-1b4bbf3003c9" providerId="ADAL" clId="{1DE1171C-6472-4C5B-9956-D9CB3A6520B4}" dt="2023-10-12T10:37:42.534" v="72" actId="478"/>
          <ac:grpSpMkLst>
            <pc:docMk/>
            <pc:sldMk cId="1734773985" sldId="282"/>
            <ac:grpSpMk id="12" creationId="{B0671783-13F2-7CE3-1BC4-F4BC5604ACC3}"/>
          </ac:grpSpMkLst>
        </pc:grpChg>
        <pc:grpChg chg="mod">
          <ac:chgData name="Zakšauskas Andrius" userId="40d79c82-3629-433f-ade3-1b4bbf3003c9" providerId="ADAL" clId="{1DE1171C-6472-4C5B-9956-D9CB3A6520B4}" dt="2023-10-12T10:37:42.534" v="72" actId="478"/>
          <ac:grpSpMkLst>
            <pc:docMk/>
            <pc:sldMk cId="1734773985" sldId="282"/>
            <ac:grpSpMk id="13" creationId="{58FB5505-347F-8A70-98E0-B5458AE497D1}"/>
          </ac:grpSpMkLst>
        </pc:grpChg>
        <pc:grpChg chg="mod">
          <ac:chgData name="Zakšauskas Andrius" userId="40d79c82-3629-433f-ade3-1b4bbf3003c9" providerId="ADAL" clId="{1DE1171C-6472-4C5B-9956-D9CB3A6520B4}" dt="2023-10-12T10:37:42.534" v="72" actId="478"/>
          <ac:grpSpMkLst>
            <pc:docMk/>
            <pc:sldMk cId="1734773985" sldId="282"/>
            <ac:grpSpMk id="14" creationId="{3D66D99C-DD61-E480-0193-943DB19A7431}"/>
          </ac:grpSpMkLst>
        </pc:grpChg>
        <pc:grpChg chg="mod">
          <ac:chgData name="Zakšauskas Andrius" userId="40d79c82-3629-433f-ade3-1b4bbf3003c9" providerId="ADAL" clId="{1DE1171C-6472-4C5B-9956-D9CB3A6520B4}" dt="2023-10-12T10:37:42.534" v="72" actId="478"/>
          <ac:grpSpMkLst>
            <pc:docMk/>
            <pc:sldMk cId="1734773985" sldId="282"/>
            <ac:grpSpMk id="15" creationId="{E1D88D37-19B8-0E2B-CDF5-883A9CF6D7CD}"/>
          </ac:grpSpMkLst>
        </pc:grpChg>
        <pc:picChg chg="add mod">
          <ac:chgData name="Zakšauskas Andrius" userId="40d79c82-3629-433f-ade3-1b4bbf3003c9" providerId="ADAL" clId="{1DE1171C-6472-4C5B-9956-D9CB3A6520B4}" dt="2023-10-12T10:41:25.326" v="77" actId="1076"/>
          <ac:picMkLst>
            <pc:docMk/>
            <pc:sldMk cId="1734773985" sldId="282"/>
            <ac:picMk id="2" creationId="{5B4A4D86-8B06-0770-45E2-4BE919545454}"/>
          </ac:picMkLst>
        </pc:picChg>
        <pc:picChg chg="del">
          <ac:chgData name="Zakšauskas Andrius" userId="40d79c82-3629-433f-ade3-1b4bbf3003c9" providerId="ADAL" clId="{1DE1171C-6472-4C5B-9956-D9CB3A6520B4}" dt="2023-10-12T10:37:40.853" v="70" actId="478"/>
          <ac:picMkLst>
            <pc:docMk/>
            <pc:sldMk cId="1734773985" sldId="282"/>
            <ac:picMk id="5" creationId="{AEDB396D-1BAC-5E56-1480-4C01F1A988F7}"/>
          </ac:picMkLst>
        </pc:picChg>
        <pc:picChg chg="del">
          <ac:chgData name="Zakšauskas Andrius" userId="40d79c82-3629-433f-ade3-1b4bbf3003c9" providerId="ADAL" clId="{1DE1171C-6472-4C5B-9956-D9CB3A6520B4}" dt="2023-10-12T10:37:42.534" v="72" actId="478"/>
          <ac:picMkLst>
            <pc:docMk/>
            <pc:sldMk cId="1734773985" sldId="282"/>
            <ac:picMk id="8" creationId="{0EA76CDA-6F5A-61D1-68D8-B90440F0F402}"/>
          </ac:picMkLst>
        </pc:pic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16" creationId="{68225D5D-4D4C-F81A-AB4B-986BA84F82C4}"/>
          </ac:cxnSpMkLst>
        </pc:cxn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18" creationId="{962B2564-B4E8-E96A-A395-2340D111E5A5}"/>
          </ac:cxnSpMkLst>
        </pc:cxn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20" creationId="{AEFE016C-1DAC-EC37-FCB8-70F0840904C0}"/>
          </ac:cxnSpMkLst>
        </pc:cxn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22" creationId="{154B549C-026A-C39F-FFFD-345E0B6A5684}"/>
          </ac:cxnSpMkLst>
        </pc:cxn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23" creationId="{69EFFE7F-965C-7DE7-9342-2183B7BE8E9F}"/>
          </ac:cxnSpMkLst>
        </pc:cxn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25" creationId="{951DFD60-0FE2-DA93-D280-DFBBEED626DC}"/>
          </ac:cxnSpMkLst>
        </pc:cxnChg>
        <pc:cxnChg chg="mod">
          <ac:chgData name="Zakšauskas Andrius" userId="40d79c82-3629-433f-ade3-1b4bbf3003c9" providerId="ADAL" clId="{1DE1171C-6472-4C5B-9956-D9CB3A6520B4}" dt="2023-10-12T10:37:42.534" v="72" actId="478"/>
          <ac:cxnSpMkLst>
            <pc:docMk/>
            <pc:sldMk cId="1734773985" sldId="282"/>
            <ac:cxnSpMk id="27" creationId="{FB8F1B5A-434F-CB2E-158E-C7685F392C90}"/>
          </ac:cxnSpMkLst>
        </pc:cxnChg>
      </pc:sldChg>
      <pc:sldChg chg="del">
        <pc:chgData name="Zakšauskas Andrius" userId="40d79c82-3629-433f-ade3-1b4bbf3003c9" providerId="ADAL" clId="{1DE1171C-6472-4C5B-9956-D9CB3A6520B4}" dt="2023-10-12T10:57:03.464" v="370" actId="47"/>
        <pc:sldMkLst>
          <pc:docMk/>
          <pc:sldMk cId="3999361468" sldId="284"/>
        </pc:sldMkLst>
      </pc:sldChg>
      <pc:sldChg chg="addSp delSp modSp mod">
        <pc:chgData name="Zakšauskas Andrius" userId="40d79c82-3629-433f-ade3-1b4bbf3003c9" providerId="ADAL" clId="{1DE1171C-6472-4C5B-9956-D9CB3A6520B4}" dt="2023-10-13T13:24:20.105" v="1531" actId="1076"/>
        <pc:sldMkLst>
          <pc:docMk/>
          <pc:sldMk cId="2171939398" sldId="296"/>
        </pc:sldMkLst>
        <pc:spChg chg="mod">
          <ac:chgData name="Zakšauskas Andrius" userId="40d79c82-3629-433f-ade3-1b4bbf3003c9" providerId="ADAL" clId="{1DE1171C-6472-4C5B-9956-D9CB3A6520B4}" dt="2023-10-12T06:18:36.775" v="5" actId="20577"/>
          <ac:spMkLst>
            <pc:docMk/>
            <pc:sldMk cId="2171939398" sldId="296"/>
            <ac:spMk id="2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3T13:24:18.217" v="1530" actId="1076"/>
          <ac:spMkLst>
            <pc:docMk/>
            <pc:sldMk cId="2171939398" sldId="296"/>
            <ac:spMk id="7" creationId="{00000000-0000-0000-0000-000000000000}"/>
          </ac:spMkLst>
        </pc:spChg>
        <pc:picChg chg="del">
          <ac:chgData name="Zakšauskas Andrius" userId="40d79c82-3629-433f-ade3-1b4bbf3003c9" providerId="ADAL" clId="{1DE1171C-6472-4C5B-9956-D9CB3A6520B4}" dt="2023-10-12T06:20:24.294" v="8" actId="478"/>
          <ac:picMkLst>
            <pc:docMk/>
            <pc:sldMk cId="2171939398" sldId="296"/>
            <ac:picMk id="3" creationId="{80F89D86-81BC-D5B4-C3FE-E5592F4ABB6A}"/>
          </ac:picMkLst>
        </pc:picChg>
        <pc:picChg chg="add mod">
          <ac:chgData name="Zakšauskas Andrius" userId="40d79c82-3629-433f-ade3-1b4bbf3003c9" providerId="ADAL" clId="{1DE1171C-6472-4C5B-9956-D9CB3A6520B4}" dt="2023-10-13T13:24:20.105" v="1531" actId="1076"/>
          <ac:picMkLst>
            <pc:docMk/>
            <pc:sldMk cId="2171939398" sldId="296"/>
            <ac:picMk id="5" creationId="{10001800-7CB3-5BF2-6BED-05BDC738EDF7}"/>
          </ac:picMkLst>
        </pc:picChg>
      </pc:sldChg>
      <pc:sldChg chg="del">
        <pc:chgData name="Zakšauskas Andrius" userId="40d79c82-3629-433f-ade3-1b4bbf3003c9" providerId="ADAL" clId="{1DE1171C-6472-4C5B-9956-D9CB3A6520B4}" dt="2023-10-12T10:56:59.241" v="369" actId="47"/>
        <pc:sldMkLst>
          <pc:docMk/>
          <pc:sldMk cId="69039427" sldId="304"/>
        </pc:sldMkLst>
      </pc:sldChg>
      <pc:sldChg chg="del">
        <pc:chgData name="Zakšauskas Andrius" userId="40d79c82-3629-433f-ade3-1b4bbf3003c9" providerId="ADAL" clId="{1DE1171C-6472-4C5B-9956-D9CB3A6520B4}" dt="2023-10-12T10:56:51.482" v="366" actId="47"/>
        <pc:sldMkLst>
          <pc:docMk/>
          <pc:sldMk cId="389043076" sldId="306"/>
        </pc:sldMkLst>
      </pc:sldChg>
      <pc:sldChg chg="del">
        <pc:chgData name="Zakšauskas Andrius" userId="40d79c82-3629-433f-ade3-1b4bbf3003c9" providerId="ADAL" clId="{1DE1171C-6472-4C5B-9956-D9CB3A6520B4}" dt="2023-10-12T10:56:55.377" v="368" actId="47"/>
        <pc:sldMkLst>
          <pc:docMk/>
          <pc:sldMk cId="1440076282" sldId="308"/>
        </pc:sldMkLst>
      </pc:sldChg>
      <pc:sldChg chg="addSp delSp modSp mod">
        <pc:chgData name="Zakšauskas Andrius" userId="40d79c82-3629-433f-ade3-1b4bbf3003c9" providerId="ADAL" clId="{1DE1171C-6472-4C5B-9956-D9CB3A6520B4}" dt="2023-10-13T12:44:29.936" v="1519" actId="20577"/>
        <pc:sldMkLst>
          <pc:docMk/>
          <pc:sldMk cId="2210241426" sldId="309"/>
        </pc:sldMkLst>
        <pc:spChg chg="mod">
          <ac:chgData name="Zakšauskas Andrius" userId="40d79c82-3629-433f-ade3-1b4bbf3003c9" providerId="ADAL" clId="{1DE1171C-6472-4C5B-9956-D9CB3A6520B4}" dt="2023-10-12T13:54:54.815" v="530" actId="1076"/>
          <ac:spMkLst>
            <pc:docMk/>
            <pc:sldMk cId="2210241426" sldId="309"/>
            <ac:spMk id="4" creationId="{2D39ED67-D06E-5464-725E-2B163148EA55}"/>
          </ac:spMkLst>
        </pc:spChg>
        <pc:spChg chg="mod">
          <ac:chgData name="Zakšauskas Andrius" userId="40d79c82-3629-433f-ade3-1b4bbf3003c9" providerId="ADAL" clId="{1DE1171C-6472-4C5B-9956-D9CB3A6520B4}" dt="2023-10-13T12:44:29.936" v="1519" actId="20577"/>
          <ac:spMkLst>
            <pc:docMk/>
            <pc:sldMk cId="2210241426" sldId="309"/>
            <ac:spMk id="9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2T13:55:12.421" v="533" actId="1076"/>
          <ac:spMkLst>
            <pc:docMk/>
            <pc:sldMk cId="2210241426" sldId="309"/>
            <ac:spMk id="11" creationId="{DDB79478-CA52-5AB7-5339-09FBFA432A14}"/>
          </ac:spMkLst>
        </pc:spChg>
        <pc:spChg chg="mod">
          <ac:chgData name="Zakšauskas Andrius" userId="40d79c82-3629-433f-ade3-1b4bbf3003c9" providerId="ADAL" clId="{1DE1171C-6472-4C5B-9956-D9CB3A6520B4}" dt="2023-10-12T13:55:12.421" v="533" actId="1076"/>
          <ac:spMkLst>
            <pc:docMk/>
            <pc:sldMk cId="2210241426" sldId="309"/>
            <ac:spMk id="12" creationId="{6FAF90D6-915C-A15D-BDD2-D06D020B9243}"/>
          </ac:spMkLst>
        </pc:spChg>
        <pc:spChg chg="mod">
          <ac:chgData name="Zakšauskas Andrius" userId="40d79c82-3629-433f-ade3-1b4bbf3003c9" providerId="ADAL" clId="{1DE1171C-6472-4C5B-9956-D9CB3A6520B4}" dt="2023-10-12T13:55:12.421" v="533" actId="1076"/>
          <ac:spMkLst>
            <pc:docMk/>
            <pc:sldMk cId="2210241426" sldId="309"/>
            <ac:spMk id="14" creationId="{CBBBBC4D-4D8D-4BB7-D40D-5A6D1A67393C}"/>
          </ac:spMkLst>
        </pc:spChg>
        <pc:grpChg chg="add mod">
          <ac:chgData name="Zakšauskas Andrius" userId="40d79c82-3629-433f-ade3-1b4bbf3003c9" providerId="ADAL" clId="{1DE1171C-6472-4C5B-9956-D9CB3A6520B4}" dt="2023-10-12T13:54:54.815" v="530" actId="1076"/>
          <ac:grpSpMkLst>
            <pc:docMk/>
            <pc:sldMk cId="2210241426" sldId="309"/>
            <ac:grpSpMk id="2" creationId="{8C64C31C-341F-645D-F098-8EE59631C45B}"/>
          </ac:grpSpMkLst>
        </pc:grpChg>
        <pc:grpChg chg="add mod">
          <ac:chgData name="Zakšauskas Andrius" userId="40d79c82-3629-433f-ade3-1b4bbf3003c9" providerId="ADAL" clId="{1DE1171C-6472-4C5B-9956-D9CB3A6520B4}" dt="2023-10-12T13:55:12.421" v="533" actId="1076"/>
          <ac:grpSpMkLst>
            <pc:docMk/>
            <pc:sldMk cId="2210241426" sldId="309"/>
            <ac:grpSpMk id="5" creationId="{A27AFD1E-14B3-21E0-A38E-A80419878356}"/>
          </ac:grpSpMkLst>
        </pc:grpChg>
        <pc:picChg chg="mod">
          <ac:chgData name="Zakšauskas Andrius" userId="40d79c82-3629-433f-ade3-1b4bbf3003c9" providerId="ADAL" clId="{1DE1171C-6472-4C5B-9956-D9CB3A6520B4}" dt="2023-10-12T13:54:54.815" v="530" actId="1076"/>
          <ac:picMkLst>
            <pc:docMk/>
            <pc:sldMk cId="2210241426" sldId="309"/>
            <ac:picMk id="3" creationId="{3843974D-A17E-18DA-FA6D-04A53E0AB576}"/>
          </ac:picMkLst>
        </pc:picChg>
        <pc:picChg chg="del">
          <ac:chgData name="Zakšauskas Andrius" userId="40d79c82-3629-433f-ade3-1b4bbf3003c9" providerId="ADAL" clId="{1DE1171C-6472-4C5B-9956-D9CB3A6520B4}" dt="2023-10-12T13:54:58.669" v="531" actId="478"/>
          <ac:picMkLst>
            <pc:docMk/>
            <pc:sldMk cId="2210241426" sldId="309"/>
            <ac:picMk id="7" creationId="{00000000-0000-0000-0000-000000000000}"/>
          </ac:picMkLst>
        </pc:picChg>
        <pc:picChg chg="mod">
          <ac:chgData name="Zakšauskas Andrius" userId="40d79c82-3629-433f-ade3-1b4bbf3003c9" providerId="ADAL" clId="{1DE1171C-6472-4C5B-9956-D9CB3A6520B4}" dt="2023-10-12T13:55:12.421" v="533" actId="1076"/>
          <ac:picMkLst>
            <pc:docMk/>
            <pc:sldMk cId="2210241426" sldId="309"/>
            <ac:picMk id="8" creationId="{287F3620-37D8-DE4F-0AC0-5B284D2BF5DB}"/>
          </ac:picMkLst>
        </pc:picChg>
        <pc:picChg chg="mod">
          <ac:chgData name="Zakšauskas Andrius" userId="40d79c82-3629-433f-ade3-1b4bbf3003c9" providerId="ADAL" clId="{1DE1171C-6472-4C5B-9956-D9CB3A6520B4}" dt="2023-10-12T13:55:12.421" v="533" actId="1076"/>
          <ac:picMkLst>
            <pc:docMk/>
            <pc:sldMk cId="2210241426" sldId="309"/>
            <ac:picMk id="10" creationId="{03BA90A6-586B-740A-4B67-C338715FA51E}"/>
          </ac:picMkLst>
        </pc:picChg>
        <pc:cxnChg chg="mod">
          <ac:chgData name="Zakšauskas Andrius" userId="40d79c82-3629-433f-ade3-1b4bbf3003c9" providerId="ADAL" clId="{1DE1171C-6472-4C5B-9956-D9CB3A6520B4}" dt="2023-10-12T13:55:12.421" v="533" actId="1076"/>
          <ac:cxnSpMkLst>
            <pc:docMk/>
            <pc:sldMk cId="2210241426" sldId="309"/>
            <ac:cxnSpMk id="13" creationId="{F15FF093-8C23-CA70-931E-09835F8AF507}"/>
          </ac:cxnSpMkLst>
        </pc:cxnChg>
        <pc:cxnChg chg="mod">
          <ac:chgData name="Zakšauskas Andrius" userId="40d79c82-3629-433f-ade3-1b4bbf3003c9" providerId="ADAL" clId="{1DE1171C-6472-4C5B-9956-D9CB3A6520B4}" dt="2023-10-12T13:55:12.421" v="533" actId="1076"/>
          <ac:cxnSpMkLst>
            <pc:docMk/>
            <pc:sldMk cId="2210241426" sldId="309"/>
            <ac:cxnSpMk id="15" creationId="{811C912F-B2DF-B4B2-588E-0305FDEE5D64}"/>
          </ac:cxnSpMkLst>
        </pc:cxnChg>
      </pc:sldChg>
      <pc:sldChg chg="addSp delSp modSp add del mod">
        <pc:chgData name="Zakšauskas Andrius" userId="40d79c82-3629-433f-ade3-1b4bbf3003c9" providerId="ADAL" clId="{1DE1171C-6472-4C5B-9956-D9CB3A6520B4}" dt="2023-10-13T11:57:22.954" v="1363" actId="5793"/>
        <pc:sldMkLst>
          <pc:docMk/>
          <pc:sldMk cId="1891689204" sldId="310"/>
        </pc:sldMkLst>
        <pc:spChg chg="mod">
          <ac:chgData name="Zakšauskas Andrius" userId="40d79c82-3629-433f-ade3-1b4bbf3003c9" providerId="ADAL" clId="{1DE1171C-6472-4C5B-9956-D9CB3A6520B4}" dt="2023-10-13T08:29:05.453" v="765" actId="20577"/>
          <ac:spMkLst>
            <pc:docMk/>
            <pc:sldMk cId="1891689204" sldId="310"/>
            <ac:spMk id="2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3T11:57:22.954" v="1363" actId="5793"/>
          <ac:spMkLst>
            <pc:docMk/>
            <pc:sldMk cId="1891689204" sldId="310"/>
            <ac:spMk id="7" creationId="{00000000-0000-0000-0000-000000000000}"/>
          </ac:spMkLst>
        </pc:spChg>
        <pc:picChg chg="add del mod">
          <ac:chgData name="Zakšauskas Andrius" userId="40d79c82-3629-433f-ade3-1b4bbf3003c9" providerId="ADAL" clId="{1DE1171C-6472-4C5B-9956-D9CB3A6520B4}" dt="2023-10-13T08:20:56.644" v="641" actId="478"/>
          <ac:picMkLst>
            <pc:docMk/>
            <pc:sldMk cId="1891689204" sldId="310"/>
            <ac:picMk id="3" creationId="{7DFFB1EA-331C-07D1-FB26-2DE7F14E2B55}"/>
          </ac:picMkLst>
        </pc:picChg>
        <pc:picChg chg="add mod">
          <ac:chgData name="Zakšauskas Andrius" userId="40d79c82-3629-433f-ade3-1b4bbf3003c9" providerId="ADAL" clId="{1DE1171C-6472-4C5B-9956-D9CB3A6520B4}" dt="2023-10-13T08:27:37.366" v="741" actId="14100"/>
          <ac:picMkLst>
            <pc:docMk/>
            <pc:sldMk cId="1891689204" sldId="310"/>
            <ac:picMk id="4" creationId="{08EB2540-8527-747D-343C-313C3DF69B0D}"/>
          </ac:picMkLst>
        </pc:picChg>
        <pc:picChg chg="add del mod">
          <ac:chgData name="Zakšauskas Andrius" userId="40d79c82-3629-433f-ade3-1b4bbf3003c9" providerId="ADAL" clId="{1DE1171C-6472-4C5B-9956-D9CB3A6520B4}" dt="2023-10-13T08:25:55.517" v="659" actId="478"/>
          <ac:picMkLst>
            <pc:docMk/>
            <pc:sldMk cId="1891689204" sldId="310"/>
            <ac:picMk id="5" creationId="{861EEB2C-1EA9-95EB-FACE-099DE4575902}"/>
          </ac:picMkLst>
        </pc:picChg>
        <pc:picChg chg="add mod">
          <ac:chgData name="Zakšauskas Andrius" userId="40d79c82-3629-433f-ade3-1b4bbf3003c9" providerId="ADAL" clId="{1DE1171C-6472-4C5B-9956-D9CB3A6520B4}" dt="2023-10-13T08:27:39.228" v="742" actId="1076"/>
          <ac:picMkLst>
            <pc:docMk/>
            <pc:sldMk cId="1891689204" sldId="310"/>
            <ac:picMk id="6" creationId="{9CFF5996-3F3F-0F82-CFB3-8DDFCBFF6FA4}"/>
          </ac:picMkLst>
        </pc:picChg>
        <pc:picChg chg="del">
          <ac:chgData name="Zakšauskas Andrius" userId="40d79c82-3629-433f-ade3-1b4bbf3003c9" providerId="ADAL" clId="{1DE1171C-6472-4C5B-9956-D9CB3A6520B4}" dt="2023-10-12T12:10:43.875" v="374" actId="478"/>
          <ac:picMkLst>
            <pc:docMk/>
            <pc:sldMk cId="1891689204" sldId="310"/>
            <ac:picMk id="2050" creationId="{F20CBE00-9FE5-44AF-9773-9CD8BA3BCA24}"/>
          </ac:picMkLst>
        </pc:picChg>
      </pc:sldChg>
      <pc:sldChg chg="del">
        <pc:chgData name="Zakšauskas Andrius" userId="40d79c82-3629-433f-ade3-1b4bbf3003c9" providerId="ADAL" clId="{1DE1171C-6472-4C5B-9956-D9CB3A6520B4}" dt="2023-10-12T06:23:22.088" v="22" actId="47"/>
        <pc:sldMkLst>
          <pc:docMk/>
          <pc:sldMk cId="743991644" sldId="4141"/>
        </pc:sldMkLst>
      </pc:sldChg>
      <pc:sldChg chg="del">
        <pc:chgData name="Zakšauskas Andrius" userId="40d79c82-3629-433f-ade3-1b4bbf3003c9" providerId="ADAL" clId="{1DE1171C-6472-4C5B-9956-D9CB3A6520B4}" dt="2023-10-12T10:56:53.159" v="367" actId="47"/>
        <pc:sldMkLst>
          <pc:docMk/>
          <pc:sldMk cId="743748919" sldId="9372"/>
        </pc:sldMkLst>
      </pc:sldChg>
      <pc:sldChg chg="addSp delSp modSp add del mod">
        <pc:chgData name="Zakšauskas Andrius" userId="40d79c82-3629-433f-ade3-1b4bbf3003c9" providerId="ADAL" clId="{1DE1171C-6472-4C5B-9956-D9CB3A6520B4}" dt="2023-10-13T13:24:01.549" v="1529" actId="255"/>
        <pc:sldMkLst>
          <pc:docMk/>
          <pc:sldMk cId="3191823784" sldId="9374"/>
        </pc:sldMkLst>
        <pc:spChg chg="mod">
          <ac:chgData name="Zakšauskas Andrius" userId="40d79c82-3629-433f-ade3-1b4bbf3003c9" providerId="ADAL" clId="{1DE1171C-6472-4C5B-9956-D9CB3A6520B4}" dt="2023-10-13T13:24:01.549" v="1529" actId="255"/>
          <ac:spMkLst>
            <pc:docMk/>
            <pc:sldMk cId="3191823784" sldId="9374"/>
            <ac:spMk id="6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2T10:56:19.556" v="361" actId="12"/>
          <ac:spMkLst>
            <pc:docMk/>
            <pc:sldMk cId="3191823784" sldId="9374"/>
            <ac:spMk id="8" creationId="{00000000-0000-0000-0000-000000000000}"/>
          </ac:spMkLst>
        </pc:spChg>
        <pc:grpChg chg="del">
          <ac:chgData name="Zakšauskas Andrius" userId="40d79c82-3629-433f-ade3-1b4bbf3003c9" providerId="ADAL" clId="{1DE1171C-6472-4C5B-9956-D9CB3A6520B4}" dt="2023-10-12T10:55:59.338" v="351" actId="478"/>
          <ac:grpSpMkLst>
            <pc:docMk/>
            <pc:sldMk cId="3191823784" sldId="9374"/>
            <ac:grpSpMk id="9" creationId="{E3ADD4F0-3EF6-4600-89E2-A57AE6D71F56}"/>
          </ac:grpSpMkLst>
        </pc:grpChg>
        <pc:grpChg chg="del topLvl">
          <ac:chgData name="Zakšauskas Andrius" userId="40d79c82-3629-433f-ade3-1b4bbf3003c9" providerId="ADAL" clId="{1DE1171C-6472-4C5B-9956-D9CB3A6520B4}" dt="2023-10-12T10:56:00.431" v="352" actId="478"/>
          <ac:grpSpMkLst>
            <pc:docMk/>
            <pc:sldMk cId="3191823784" sldId="9374"/>
            <ac:grpSpMk id="11" creationId="{8790B5F2-C0F0-44BB-B596-C68BFC695064}"/>
          </ac:grpSpMkLst>
        </pc:grpChg>
        <pc:picChg chg="add mod">
          <ac:chgData name="Zakšauskas Andrius" userId="40d79c82-3629-433f-ade3-1b4bbf3003c9" providerId="ADAL" clId="{1DE1171C-6472-4C5B-9956-D9CB3A6520B4}" dt="2023-10-13T11:16:40.844" v="769" actId="1076"/>
          <ac:picMkLst>
            <pc:docMk/>
            <pc:sldMk cId="3191823784" sldId="9374"/>
            <ac:picMk id="2" creationId="{5BE1667F-724E-607A-419F-33646E8A702F}"/>
          </ac:picMkLst>
        </pc:picChg>
        <pc:picChg chg="add mod">
          <ac:chgData name="Zakšauskas Andrius" userId="40d79c82-3629-433f-ade3-1b4bbf3003c9" providerId="ADAL" clId="{1DE1171C-6472-4C5B-9956-D9CB3A6520B4}" dt="2023-10-13T11:16:37.984" v="768" actId="1076"/>
          <ac:picMkLst>
            <pc:docMk/>
            <pc:sldMk cId="3191823784" sldId="9374"/>
            <ac:picMk id="3" creationId="{961E1B42-932A-FB5A-2354-1527DBA1DA43}"/>
          </ac:picMkLst>
        </pc:picChg>
        <pc:picChg chg="add mod">
          <ac:chgData name="Zakšauskas Andrius" userId="40d79c82-3629-433f-ade3-1b4bbf3003c9" providerId="ADAL" clId="{1DE1171C-6472-4C5B-9956-D9CB3A6520B4}" dt="2023-10-13T11:16:48.658" v="770" actId="1076"/>
          <ac:picMkLst>
            <pc:docMk/>
            <pc:sldMk cId="3191823784" sldId="9374"/>
            <ac:picMk id="4" creationId="{90A04AFF-A905-42C8-8A53-7E172ECF6376}"/>
          </ac:picMkLst>
        </pc:picChg>
        <pc:picChg chg="del topLvl">
          <ac:chgData name="Zakšauskas Andrius" userId="40d79c82-3629-433f-ade3-1b4bbf3003c9" providerId="ADAL" clId="{1DE1171C-6472-4C5B-9956-D9CB3A6520B4}" dt="2023-10-12T10:55:59.338" v="351" actId="478"/>
          <ac:picMkLst>
            <pc:docMk/>
            <pc:sldMk cId="3191823784" sldId="9374"/>
            <ac:picMk id="10" creationId="{1E7E9163-35F7-46AB-BE21-2261BA035C2E}"/>
          </ac:picMkLst>
        </pc:picChg>
      </pc:sldChg>
      <pc:sldChg chg="del">
        <pc:chgData name="Zakšauskas Andrius" userId="40d79c82-3629-433f-ade3-1b4bbf3003c9" providerId="ADAL" clId="{1DE1171C-6472-4C5B-9956-D9CB3A6520B4}" dt="2023-10-12T06:23:36.288" v="28" actId="47"/>
        <pc:sldMkLst>
          <pc:docMk/>
          <pc:sldMk cId="493673167" sldId="9375"/>
        </pc:sldMkLst>
      </pc:sldChg>
      <pc:sldChg chg="addSp delSp modSp mod">
        <pc:chgData name="Zakšauskas Andrius" userId="40d79c82-3629-433f-ade3-1b4bbf3003c9" providerId="ADAL" clId="{1DE1171C-6472-4C5B-9956-D9CB3A6520B4}" dt="2023-10-12T06:22:06.107" v="21" actId="1076"/>
        <pc:sldMkLst>
          <pc:docMk/>
          <pc:sldMk cId="2229593253" sldId="9379"/>
        </pc:sldMkLst>
        <pc:spChg chg="del">
          <ac:chgData name="Zakšauskas Andrius" userId="40d79c82-3629-433f-ade3-1b4bbf3003c9" providerId="ADAL" clId="{1DE1171C-6472-4C5B-9956-D9CB3A6520B4}" dt="2023-10-12T06:21:59.786" v="20" actId="478"/>
          <ac:spMkLst>
            <pc:docMk/>
            <pc:sldMk cId="2229593253" sldId="9379"/>
            <ac:spMk id="2" creationId="{06522EC1-A18D-FE75-95F0-25C28324F474}"/>
          </ac:spMkLst>
        </pc:spChg>
        <pc:picChg chg="del">
          <ac:chgData name="Zakšauskas Andrius" userId="40d79c82-3629-433f-ade3-1b4bbf3003c9" providerId="ADAL" clId="{1DE1171C-6472-4C5B-9956-D9CB3A6520B4}" dt="2023-10-12T06:21:53.830" v="16" actId="478"/>
          <ac:picMkLst>
            <pc:docMk/>
            <pc:sldMk cId="2229593253" sldId="9379"/>
            <ac:picMk id="3" creationId="{317190B4-3A03-7527-2FAC-84425188EF80}"/>
          </ac:picMkLst>
        </pc:picChg>
        <pc:picChg chg="add mod">
          <ac:chgData name="Zakšauskas Andrius" userId="40d79c82-3629-433f-ade3-1b4bbf3003c9" providerId="ADAL" clId="{1DE1171C-6472-4C5B-9956-D9CB3A6520B4}" dt="2023-10-12T06:22:06.107" v="21" actId="1076"/>
          <ac:picMkLst>
            <pc:docMk/>
            <pc:sldMk cId="2229593253" sldId="9379"/>
            <ac:picMk id="6" creationId="{331AF794-3060-969B-EEB9-D178FBF43326}"/>
          </ac:picMkLst>
        </pc:picChg>
      </pc:sldChg>
      <pc:sldChg chg="add del">
        <pc:chgData name="Zakšauskas Andrius" userId="40d79c82-3629-433f-ade3-1b4bbf3003c9" providerId="ADAL" clId="{1DE1171C-6472-4C5B-9956-D9CB3A6520B4}" dt="2023-10-12T06:23:29.954" v="27" actId="47"/>
        <pc:sldMkLst>
          <pc:docMk/>
          <pc:sldMk cId="4066975083" sldId="9380"/>
        </pc:sldMkLst>
      </pc:sldChg>
      <pc:sldChg chg="modSp add del modAnim">
        <pc:chgData name="Zakšauskas Andrius" userId="40d79c82-3629-433f-ade3-1b4bbf3003c9" providerId="ADAL" clId="{1DE1171C-6472-4C5B-9956-D9CB3A6520B4}" dt="2023-10-13T12:35:54.035" v="1412" actId="47"/>
        <pc:sldMkLst>
          <pc:docMk/>
          <pc:sldMk cId="563695186" sldId="2147375994"/>
        </pc:sldMkLst>
        <pc:spChg chg="mod">
          <ac:chgData name="Zakšauskas Andrius" userId="40d79c82-3629-433f-ade3-1b4bbf3003c9" providerId="ADAL" clId="{1DE1171C-6472-4C5B-9956-D9CB3A6520B4}" dt="2023-10-13T11:58:11.111" v="1403" actId="6549"/>
          <ac:spMkLst>
            <pc:docMk/>
            <pc:sldMk cId="563695186" sldId="2147375994"/>
            <ac:spMk id="25" creationId="{39EC5C3B-E49A-4F69-942E-612768669704}"/>
          </ac:spMkLst>
        </pc:spChg>
      </pc:sldChg>
      <pc:sldChg chg="addSp delSp modSp add mod">
        <pc:chgData name="Zakšauskas Andrius" userId="40d79c82-3629-433f-ade3-1b4bbf3003c9" providerId="ADAL" clId="{1DE1171C-6472-4C5B-9956-D9CB3A6520B4}" dt="2023-10-13T11:27:29.573" v="778" actId="1076"/>
        <pc:sldMkLst>
          <pc:docMk/>
          <pc:sldMk cId="1175459009" sldId="2147375995"/>
        </pc:sldMkLst>
        <pc:spChg chg="mod">
          <ac:chgData name="Zakšauskas Andrius" userId="40d79c82-3629-433f-ade3-1b4bbf3003c9" providerId="ADAL" clId="{1DE1171C-6472-4C5B-9956-D9CB3A6520B4}" dt="2023-10-12T10:51:00.135" v="267" actId="20577"/>
          <ac:spMkLst>
            <pc:docMk/>
            <pc:sldMk cId="1175459009" sldId="2147375995"/>
            <ac:spMk id="4" creationId="{B06D7F38-2B5B-6624-B7BE-ECBC0101D2C4}"/>
          </ac:spMkLst>
        </pc:spChg>
        <pc:spChg chg="mod">
          <ac:chgData name="Zakšauskas Andrius" userId="40d79c82-3629-433f-ade3-1b4bbf3003c9" providerId="ADAL" clId="{1DE1171C-6472-4C5B-9956-D9CB3A6520B4}" dt="2023-10-12T10:45:33.154" v="247" actId="1076"/>
          <ac:spMkLst>
            <pc:docMk/>
            <pc:sldMk cId="1175459009" sldId="2147375995"/>
            <ac:spMk id="29" creationId="{6BA04BDD-CEAF-8F39-0792-EA65E1952BAB}"/>
          </ac:spMkLst>
        </pc:spChg>
        <pc:picChg chg="del">
          <ac:chgData name="Zakšauskas Andrius" userId="40d79c82-3629-433f-ade3-1b4bbf3003c9" providerId="ADAL" clId="{1DE1171C-6472-4C5B-9956-D9CB3A6520B4}" dt="2023-10-12T10:44:40.557" v="123" actId="478"/>
          <ac:picMkLst>
            <pc:docMk/>
            <pc:sldMk cId="1175459009" sldId="2147375995"/>
            <ac:picMk id="2" creationId="{5B4A4D86-8B06-0770-45E2-4BE919545454}"/>
          </ac:picMkLst>
        </pc:picChg>
        <pc:picChg chg="add mod">
          <ac:chgData name="Zakšauskas Andrius" userId="40d79c82-3629-433f-ade3-1b4bbf3003c9" providerId="ADAL" clId="{1DE1171C-6472-4C5B-9956-D9CB3A6520B4}" dt="2023-10-13T11:27:28.257" v="777" actId="1076"/>
          <ac:picMkLst>
            <pc:docMk/>
            <pc:sldMk cId="1175459009" sldId="2147375995"/>
            <ac:picMk id="3" creationId="{03F431D7-F3A5-1B94-5AF7-B561628B9819}"/>
          </ac:picMkLst>
        </pc:picChg>
        <pc:picChg chg="add mod">
          <ac:chgData name="Zakšauskas Andrius" userId="40d79c82-3629-433f-ade3-1b4bbf3003c9" providerId="ADAL" clId="{1DE1171C-6472-4C5B-9956-D9CB3A6520B4}" dt="2023-10-13T11:27:29.573" v="778" actId="1076"/>
          <ac:picMkLst>
            <pc:docMk/>
            <pc:sldMk cId="1175459009" sldId="2147375995"/>
            <ac:picMk id="5" creationId="{4BFEB6E6-BCC9-F928-855F-8357218CA361}"/>
          </ac:picMkLst>
        </pc:picChg>
      </pc:sldChg>
      <pc:sldChg chg="addSp delSp modSp add del mod modAnim">
        <pc:chgData name="Zakšauskas Andrius" userId="40d79c82-3629-433f-ade3-1b4bbf3003c9" providerId="ADAL" clId="{1DE1171C-6472-4C5B-9956-D9CB3A6520B4}" dt="2023-10-13T13:22:11.024" v="1521" actId="47"/>
        <pc:sldMkLst>
          <pc:docMk/>
          <pc:sldMk cId="3590315655" sldId="2147375996"/>
        </pc:sldMkLst>
        <pc:spChg chg="del">
          <ac:chgData name="Zakšauskas Andrius" userId="40d79c82-3629-433f-ade3-1b4bbf3003c9" providerId="ADAL" clId="{1DE1171C-6472-4C5B-9956-D9CB3A6520B4}" dt="2023-10-12T12:11:39.115" v="381" actId="478"/>
          <ac:spMkLst>
            <pc:docMk/>
            <pc:sldMk cId="3590315655" sldId="2147375996"/>
            <ac:spMk id="2" creationId="{00000000-0000-0000-0000-000000000000}"/>
          </ac:spMkLst>
        </pc:spChg>
        <pc:spChg chg="del">
          <ac:chgData name="Zakšauskas Andrius" userId="40d79c82-3629-433f-ade3-1b4bbf3003c9" providerId="ADAL" clId="{1DE1171C-6472-4C5B-9956-D9CB3A6520B4}" dt="2023-10-12T12:11:36.316" v="380" actId="478"/>
          <ac:spMkLst>
            <pc:docMk/>
            <pc:sldMk cId="3590315655" sldId="2147375996"/>
            <ac:spMk id="7" creationId="{00000000-0000-0000-0000-000000000000}"/>
          </ac:spMkLst>
        </pc:spChg>
        <pc:picChg chg="del">
          <ac:chgData name="Zakšauskas Andrius" userId="40d79c82-3629-433f-ade3-1b4bbf3003c9" providerId="ADAL" clId="{1DE1171C-6472-4C5B-9956-D9CB3A6520B4}" dt="2023-10-12T12:11:35.172" v="379" actId="478"/>
          <ac:picMkLst>
            <pc:docMk/>
            <pc:sldMk cId="3590315655" sldId="2147375996"/>
            <ac:picMk id="3" creationId="{7DFFB1EA-331C-07D1-FB26-2DE7F14E2B55}"/>
          </ac:picMkLst>
        </pc:picChg>
        <pc:picChg chg="add mod">
          <ac:chgData name="Zakšauskas Andrius" userId="40d79c82-3629-433f-ade3-1b4bbf3003c9" providerId="ADAL" clId="{1DE1171C-6472-4C5B-9956-D9CB3A6520B4}" dt="2023-10-12T12:11:44.778" v="383" actId="1076"/>
          <ac:picMkLst>
            <pc:docMk/>
            <pc:sldMk cId="3590315655" sldId="2147375996"/>
            <ac:picMk id="4" creationId="{D985E603-E557-EE18-CC4A-37976FFA668B}"/>
          </ac:picMkLst>
        </pc:picChg>
      </pc:sldChg>
      <pc:sldChg chg="add del">
        <pc:chgData name="Zakšauskas Andrius" userId="40d79c82-3629-433f-ade3-1b4bbf3003c9" providerId="ADAL" clId="{1DE1171C-6472-4C5B-9956-D9CB3A6520B4}" dt="2023-10-12T12:21:22.713" v="386" actId="47"/>
        <pc:sldMkLst>
          <pc:docMk/>
          <pc:sldMk cId="2916853538" sldId="2147375997"/>
        </pc:sldMkLst>
      </pc:sldChg>
      <pc:sldChg chg="addSp delSp modSp add mod">
        <pc:chgData name="Zakšauskas Andrius" userId="40d79c82-3629-433f-ade3-1b4bbf3003c9" providerId="ADAL" clId="{1DE1171C-6472-4C5B-9956-D9CB3A6520B4}" dt="2023-10-13T13:23:45.905" v="1528" actId="1076"/>
        <pc:sldMkLst>
          <pc:docMk/>
          <pc:sldMk cId="1359479128" sldId="2147375998"/>
        </pc:sldMkLst>
        <pc:spChg chg="mod">
          <ac:chgData name="Zakšauskas Andrius" userId="40d79c82-3629-433f-ade3-1b4bbf3003c9" providerId="ADAL" clId="{1DE1171C-6472-4C5B-9956-D9CB3A6520B4}" dt="2023-10-13T13:23:45.905" v="1528" actId="1076"/>
          <ac:spMkLst>
            <pc:docMk/>
            <pc:sldMk cId="1359479128" sldId="2147375998"/>
            <ac:spMk id="2" creationId="{00000000-0000-0000-0000-000000000000}"/>
          </ac:spMkLst>
        </pc:spChg>
        <pc:spChg chg="add mod">
          <ac:chgData name="Zakšauskas Andrius" userId="40d79c82-3629-433f-ade3-1b4bbf3003c9" providerId="ADAL" clId="{1DE1171C-6472-4C5B-9956-D9CB3A6520B4}" dt="2023-10-13T08:11:27.469" v="639" actId="20577"/>
          <ac:spMkLst>
            <pc:docMk/>
            <pc:sldMk cId="1359479128" sldId="2147375998"/>
            <ac:spMk id="4" creationId="{52D764FA-3318-C06A-23C5-B6A17D955B68}"/>
          </ac:spMkLst>
        </pc:spChg>
        <pc:spChg chg="del mod">
          <ac:chgData name="Zakšauskas Andrius" userId="40d79c82-3629-433f-ade3-1b4bbf3003c9" providerId="ADAL" clId="{1DE1171C-6472-4C5B-9956-D9CB3A6520B4}" dt="2023-10-12T12:21:52.288" v="396"/>
          <ac:spMkLst>
            <pc:docMk/>
            <pc:sldMk cId="1359479128" sldId="2147375998"/>
            <ac:spMk id="7" creationId="{00000000-0000-0000-0000-000000000000}"/>
          </ac:spMkLst>
        </pc:spChg>
        <pc:picChg chg="del">
          <ac:chgData name="Zakšauskas Andrius" userId="40d79c82-3629-433f-ade3-1b4bbf3003c9" providerId="ADAL" clId="{1DE1171C-6472-4C5B-9956-D9CB3A6520B4}" dt="2023-10-12T12:21:24.857" v="387" actId="478"/>
          <ac:picMkLst>
            <pc:docMk/>
            <pc:sldMk cId="1359479128" sldId="2147375998"/>
            <ac:picMk id="3" creationId="{7DFFB1EA-331C-07D1-FB26-2DE7F14E2B55}"/>
          </ac:picMkLst>
        </pc:picChg>
        <pc:picChg chg="add mod">
          <ac:chgData name="Zakšauskas Andrius" userId="40d79c82-3629-433f-ade3-1b4bbf3003c9" providerId="ADAL" clId="{1DE1171C-6472-4C5B-9956-D9CB3A6520B4}" dt="2023-10-12T12:32:50.129" v="500" actId="1076"/>
          <ac:picMkLst>
            <pc:docMk/>
            <pc:sldMk cId="1359479128" sldId="2147375998"/>
            <ac:picMk id="5" creationId="{00B42C23-1B81-84B2-CFE4-7FEA910F645D}"/>
          </ac:picMkLst>
        </pc:picChg>
        <pc:picChg chg="add mod">
          <ac:chgData name="Zakšauskas Andrius" userId="40d79c82-3629-433f-ade3-1b4bbf3003c9" providerId="ADAL" clId="{1DE1171C-6472-4C5B-9956-D9CB3A6520B4}" dt="2023-10-12T12:32:51.602" v="501" actId="1076"/>
          <ac:picMkLst>
            <pc:docMk/>
            <pc:sldMk cId="1359479128" sldId="2147375998"/>
            <ac:picMk id="6" creationId="{5928DAF0-989C-A5BF-C293-500EA650C376}"/>
          </ac:picMkLst>
        </pc:picChg>
        <pc:picChg chg="add mod">
          <ac:chgData name="Zakšauskas Andrius" userId="40d79c82-3629-433f-ade3-1b4bbf3003c9" providerId="ADAL" clId="{1DE1171C-6472-4C5B-9956-D9CB3A6520B4}" dt="2023-10-12T12:32:54.648" v="502" actId="1076"/>
          <ac:picMkLst>
            <pc:docMk/>
            <pc:sldMk cId="1359479128" sldId="2147375998"/>
            <ac:picMk id="10" creationId="{69534C65-5670-C3F8-BBC1-6FD34471BCFC}"/>
          </ac:picMkLst>
        </pc:picChg>
      </pc:sldChg>
      <pc:sldChg chg="new del">
        <pc:chgData name="Zakšauskas Andrius" userId="40d79c82-3629-433f-ade3-1b4bbf3003c9" providerId="ADAL" clId="{1DE1171C-6472-4C5B-9956-D9CB3A6520B4}" dt="2023-10-12T12:22:24.362" v="401" actId="47"/>
        <pc:sldMkLst>
          <pc:docMk/>
          <pc:sldMk cId="1737271694" sldId="2147375999"/>
        </pc:sldMkLst>
      </pc:sldChg>
      <pc:sldChg chg="addSp modSp add mod">
        <pc:chgData name="Zakšauskas Andrius" userId="40d79c82-3629-433f-ade3-1b4bbf3003c9" providerId="ADAL" clId="{1DE1171C-6472-4C5B-9956-D9CB3A6520B4}" dt="2023-10-13T13:23:29.186" v="1526" actId="255"/>
        <pc:sldMkLst>
          <pc:docMk/>
          <pc:sldMk cId="3871394260" sldId="2147375999"/>
        </pc:sldMkLst>
        <pc:spChg chg="mod">
          <ac:chgData name="Zakšauskas Andrius" userId="40d79c82-3629-433f-ade3-1b4bbf3003c9" providerId="ADAL" clId="{1DE1171C-6472-4C5B-9956-D9CB3A6520B4}" dt="2023-10-13T13:23:29.186" v="1526" actId="255"/>
          <ac:spMkLst>
            <pc:docMk/>
            <pc:sldMk cId="3871394260" sldId="2147375999"/>
            <ac:spMk id="2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3T13:22:46.719" v="1522" actId="12"/>
          <ac:spMkLst>
            <pc:docMk/>
            <pc:sldMk cId="3871394260" sldId="2147375999"/>
            <ac:spMk id="4" creationId="{52D764FA-3318-C06A-23C5-B6A17D955B68}"/>
          </ac:spMkLst>
        </pc:spChg>
        <pc:spChg chg="add mod">
          <ac:chgData name="Zakšauskas Andrius" userId="40d79c82-3629-433f-ade3-1b4bbf3003c9" providerId="ADAL" clId="{1DE1171C-6472-4C5B-9956-D9CB3A6520B4}" dt="2023-10-13T11:33:24.379" v="945" actId="1076"/>
          <ac:spMkLst>
            <pc:docMk/>
            <pc:sldMk cId="3871394260" sldId="2147375999"/>
            <ac:spMk id="6" creationId="{C7E350BF-EF0C-361E-56B9-823014D22A34}"/>
          </ac:spMkLst>
        </pc:spChg>
        <pc:spChg chg="add mod">
          <ac:chgData name="Zakšauskas Andrius" userId="40d79c82-3629-433f-ade3-1b4bbf3003c9" providerId="ADAL" clId="{1DE1171C-6472-4C5B-9956-D9CB3A6520B4}" dt="2023-10-13T12:38:51.265" v="1434" actId="20577"/>
          <ac:spMkLst>
            <pc:docMk/>
            <pc:sldMk cId="3871394260" sldId="2147375999"/>
            <ac:spMk id="10" creationId="{D9AA72DE-C890-11CA-B96C-A528FB249808}"/>
          </ac:spMkLst>
        </pc:spChg>
        <pc:picChg chg="add mod">
          <ac:chgData name="Zakšauskas Andrius" userId="40d79c82-3629-433f-ade3-1b4bbf3003c9" providerId="ADAL" clId="{1DE1171C-6472-4C5B-9956-D9CB3A6520B4}" dt="2023-10-13T11:37:54.344" v="999" actId="1076"/>
          <ac:picMkLst>
            <pc:docMk/>
            <pc:sldMk cId="3871394260" sldId="2147375999"/>
            <ac:picMk id="3" creationId="{0415ED8E-F2D6-2E84-50FE-9F94340E5AFD}"/>
          </ac:picMkLst>
        </pc:picChg>
        <pc:picChg chg="add mod">
          <ac:chgData name="Zakšauskas Andrius" userId="40d79c82-3629-433f-ade3-1b4bbf3003c9" providerId="ADAL" clId="{1DE1171C-6472-4C5B-9956-D9CB3A6520B4}" dt="2023-10-13T11:33:20.108" v="944" actId="1076"/>
          <ac:picMkLst>
            <pc:docMk/>
            <pc:sldMk cId="3871394260" sldId="2147375999"/>
            <ac:picMk id="5" creationId="{1A9A5AF1-8827-CFCE-8472-6660560E0F44}"/>
          </ac:picMkLst>
        </pc:picChg>
        <pc:picChg chg="add mod">
          <ac:chgData name="Zakšauskas Andrius" userId="40d79c82-3629-433f-ade3-1b4bbf3003c9" providerId="ADAL" clId="{1DE1171C-6472-4C5B-9956-D9CB3A6520B4}" dt="2023-10-13T11:37:52.567" v="998" actId="1076"/>
          <ac:picMkLst>
            <pc:docMk/>
            <pc:sldMk cId="3871394260" sldId="2147375999"/>
            <ac:picMk id="7" creationId="{B771EBD5-1257-E6B5-A8DE-A966064FCA70}"/>
          </ac:picMkLst>
        </pc:picChg>
      </pc:sldChg>
      <pc:sldChg chg="new del">
        <pc:chgData name="Zakšauskas Andrius" userId="40d79c82-3629-433f-ade3-1b4bbf3003c9" providerId="ADAL" clId="{1DE1171C-6472-4C5B-9956-D9CB3A6520B4}" dt="2023-10-12T12:23:11.828" v="410" actId="47"/>
        <pc:sldMkLst>
          <pc:docMk/>
          <pc:sldMk cId="2896862930" sldId="2147376000"/>
        </pc:sldMkLst>
      </pc:sldChg>
      <pc:sldChg chg="addSp delSp modSp add del mod">
        <pc:chgData name="Zakšauskas Andrius" userId="40d79c82-3629-433f-ade3-1b4bbf3003c9" providerId="ADAL" clId="{1DE1171C-6472-4C5B-9956-D9CB3A6520B4}" dt="2023-10-13T12:38:58.611" v="1435" actId="47"/>
        <pc:sldMkLst>
          <pc:docMk/>
          <pc:sldMk cId="3751608194" sldId="2147376000"/>
        </pc:sldMkLst>
        <pc:spChg chg="mod">
          <ac:chgData name="Zakšauskas Andrius" userId="40d79c82-3629-433f-ade3-1b4bbf3003c9" providerId="ADAL" clId="{1DE1171C-6472-4C5B-9956-D9CB3A6520B4}" dt="2023-10-12T12:23:24.314" v="412"/>
          <ac:spMkLst>
            <pc:docMk/>
            <pc:sldMk cId="3751608194" sldId="2147376000"/>
            <ac:spMk id="2" creationId="{00000000-0000-0000-0000-000000000000}"/>
          </ac:spMkLst>
        </pc:spChg>
        <pc:spChg chg="add del mod">
          <ac:chgData name="Zakšauskas Andrius" userId="40d79c82-3629-433f-ade3-1b4bbf3003c9" providerId="ADAL" clId="{1DE1171C-6472-4C5B-9956-D9CB3A6520B4}" dt="2023-10-13T11:50:23.852" v="1242" actId="478"/>
          <ac:spMkLst>
            <pc:docMk/>
            <pc:sldMk cId="3751608194" sldId="2147376000"/>
            <ac:spMk id="4" creationId="{52D764FA-3318-C06A-23C5-B6A17D955B68}"/>
          </ac:spMkLst>
        </pc:spChg>
        <pc:spChg chg="add del">
          <ac:chgData name="Zakšauskas Andrius" userId="40d79c82-3629-433f-ade3-1b4bbf3003c9" providerId="ADAL" clId="{1DE1171C-6472-4C5B-9956-D9CB3A6520B4}" dt="2023-10-12T12:23:50.742" v="417" actId="478"/>
          <ac:spMkLst>
            <pc:docMk/>
            <pc:sldMk cId="3751608194" sldId="2147376000"/>
            <ac:spMk id="5" creationId="{947CEDDF-B828-6F77-ADB2-64B844D4CC29}"/>
          </ac:spMkLst>
        </pc:spChg>
        <pc:spChg chg="add del">
          <ac:chgData name="Zakšauskas Andrius" userId="40d79c82-3629-433f-ade3-1b4bbf3003c9" providerId="ADAL" clId="{1DE1171C-6472-4C5B-9956-D9CB3A6520B4}" dt="2023-10-12T12:23:48.728" v="416" actId="22"/>
          <ac:spMkLst>
            <pc:docMk/>
            <pc:sldMk cId="3751608194" sldId="2147376000"/>
            <ac:spMk id="7" creationId="{A6B98887-6179-A7F9-3F1F-9CB48BD7E7D4}"/>
          </ac:spMkLst>
        </pc:spChg>
      </pc:sldChg>
      <pc:sldChg chg="addSp delSp modSp add del mod ord">
        <pc:chgData name="Zakšauskas Andrius" userId="40d79c82-3629-433f-ade3-1b4bbf3003c9" providerId="ADAL" clId="{1DE1171C-6472-4C5B-9956-D9CB3A6520B4}" dt="2023-10-13T13:23:21.080" v="1525" actId="1076"/>
        <pc:sldMkLst>
          <pc:docMk/>
          <pc:sldMk cId="4076213962" sldId="2147376001"/>
        </pc:sldMkLst>
        <pc:spChg chg="mod">
          <ac:chgData name="Zakšauskas Andrius" userId="40d79c82-3629-433f-ade3-1b4bbf3003c9" providerId="ADAL" clId="{1DE1171C-6472-4C5B-9956-D9CB3A6520B4}" dt="2023-10-13T13:23:21.080" v="1525" actId="1076"/>
          <ac:spMkLst>
            <pc:docMk/>
            <pc:sldMk cId="4076213962" sldId="2147376001"/>
            <ac:spMk id="2" creationId="{00000000-0000-0000-0000-000000000000}"/>
          </ac:spMkLst>
        </pc:spChg>
        <pc:spChg chg="del mod">
          <ac:chgData name="Zakšauskas Andrius" userId="40d79c82-3629-433f-ade3-1b4bbf3003c9" providerId="ADAL" clId="{1DE1171C-6472-4C5B-9956-D9CB3A6520B4}" dt="2023-10-13T11:41:36.064" v="1030" actId="478"/>
          <ac:spMkLst>
            <pc:docMk/>
            <pc:sldMk cId="4076213962" sldId="2147376001"/>
            <ac:spMk id="4" creationId="{52D764FA-3318-C06A-23C5-B6A17D955B68}"/>
          </ac:spMkLst>
        </pc:spChg>
        <pc:spChg chg="add del mod">
          <ac:chgData name="Zakšauskas Andrius" userId="40d79c82-3629-433f-ade3-1b4bbf3003c9" providerId="ADAL" clId="{1DE1171C-6472-4C5B-9956-D9CB3A6520B4}" dt="2023-10-13T11:45:58.290" v="1057"/>
          <ac:spMkLst>
            <pc:docMk/>
            <pc:sldMk cId="4076213962" sldId="2147376001"/>
            <ac:spMk id="13" creationId="{BC0EDF92-C348-E3B8-61C7-C59FB0091B02}"/>
          </ac:spMkLst>
        </pc:spChg>
        <pc:spChg chg="add del mod">
          <ac:chgData name="Zakšauskas Andrius" userId="40d79c82-3629-433f-ade3-1b4bbf3003c9" providerId="ADAL" clId="{1DE1171C-6472-4C5B-9956-D9CB3A6520B4}" dt="2023-10-13T11:46:20.719" v="1060" actId="478"/>
          <ac:spMkLst>
            <pc:docMk/>
            <pc:sldMk cId="4076213962" sldId="2147376001"/>
            <ac:spMk id="14" creationId="{8D9C3953-DF72-E9E5-4BD6-B098F52BB3C9}"/>
          </ac:spMkLst>
        </pc:spChg>
        <pc:spChg chg="add mod">
          <ac:chgData name="Zakšauskas Andrius" userId="40d79c82-3629-433f-ade3-1b4bbf3003c9" providerId="ADAL" clId="{1DE1171C-6472-4C5B-9956-D9CB3A6520B4}" dt="2023-10-13T11:47:30.145" v="1082" actId="14100"/>
          <ac:spMkLst>
            <pc:docMk/>
            <pc:sldMk cId="4076213962" sldId="2147376001"/>
            <ac:spMk id="15" creationId="{11D02256-5A6E-6166-D8A5-C1091DFD5639}"/>
          </ac:spMkLst>
        </pc:spChg>
        <pc:spChg chg="add mod">
          <ac:chgData name="Zakšauskas Andrius" userId="40d79c82-3629-433f-ade3-1b4bbf3003c9" providerId="ADAL" clId="{1DE1171C-6472-4C5B-9956-D9CB3A6520B4}" dt="2023-10-13T11:49:03.618" v="1102" actId="1076"/>
          <ac:spMkLst>
            <pc:docMk/>
            <pc:sldMk cId="4076213962" sldId="2147376001"/>
            <ac:spMk id="16" creationId="{E76388F3-2C94-537F-CD4E-A6C5C55ED06A}"/>
          </ac:spMkLst>
        </pc:spChg>
        <pc:spChg chg="add mod">
          <ac:chgData name="Zakšauskas Andrius" userId="40d79c82-3629-433f-ade3-1b4bbf3003c9" providerId="ADAL" clId="{1DE1171C-6472-4C5B-9956-D9CB3A6520B4}" dt="2023-10-13T11:47:45.895" v="1086" actId="1076"/>
          <ac:spMkLst>
            <pc:docMk/>
            <pc:sldMk cId="4076213962" sldId="2147376001"/>
            <ac:spMk id="17" creationId="{0FD9F719-49E3-DD32-EA87-4DE6FDFE2123}"/>
          </ac:spMkLst>
        </pc:spChg>
        <pc:spChg chg="add mod">
          <ac:chgData name="Zakšauskas Andrius" userId="40d79c82-3629-433f-ade3-1b4bbf3003c9" providerId="ADAL" clId="{1DE1171C-6472-4C5B-9956-D9CB3A6520B4}" dt="2023-10-13T11:50:03.948" v="1240" actId="14100"/>
          <ac:spMkLst>
            <pc:docMk/>
            <pc:sldMk cId="4076213962" sldId="2147376001"/>
            <ac:spMk id="18" creationId="{791ABAE0-BF4F-6855-7818-40D21F9E2AD9}"/>
          </ac:spMkLst>
        </pc:spChg>
        <pc:spChg chg="add mod">
          <ac:chgData name="Zakšauskas Andrius" userId="40d79c82-3629-433f-ade3-1b4bbf3003c9" providerId="ADAL" clId="{1DE1171C-6472-4C5B-9956-D9CB3A6520B4}" dt="2023-10-13T11:49:48.766" v="1209" actId="14100"/>
          <ac:spMkLst>
            <pc:docMk/>
            <pc:sldMk cId="4076213962" sldId="2147376001"/>
            <ac:spMk id="19" creationId="{9AADF182-D3F8-CACC-7F05-421A37DDB44F}"/>
          </ac:spMkLst>
        </pc:spChg>
        <pc:spChg chg="add mod">
          <ac:chgData name="Zakšauskas Andrius" userId="40d79c82-3629-433f-ade3-1b4bbf3003c9" providerId="ADAL" clId="{1DE1171C-6472-4C5B-9956-D9CB3A6520B4}" dt="2023-10-13T11:49:15.901" v="1114" actId="20577"/>
          <ac:spMkLst>
            <pc:docMk/>
            <pc:sldMk cId="4076213962" sldId="2147376001"/>
            <ac:spMk id="20" creationId="{2060AF83-8947-0474-4449-A5383133A72F}"/>
          </ac:spMkLst>
        </pc:spChg>
        <pc:picChg chg="add mod">
          <ac:chgData name="Zakšauskas Andrius" userId="40d79c82-3629-433f-ade3-1b4bbf3003c9" providerId="ADAL" clId="{1DE1171C-6472-4C5B-9956-D9CB3A6520B4}" dt="2023-10-13T11:45:21.405" v="1044" actId="14100"/>
          <ac:picMkLst>
            <pc:docMk/>
            <pc:sldMk cId="4076213962" sldId="2147376001"/>
            <ac:picMk id="3" creationId="{755AAEAF-637F-D174-EC5B-A34500AAD7C8}"/>
          </ac:picMkLst>
        </pc:picChg>
        <pc:picChg chg="add mod">
          <ac:chgData name="Zakšauskas Andrius" userId="40d79c82-3629-433f-ade3-1b4bbf3003c9" providerId="ADAL" clId="{1DE1171C-6472-4C5B-9956-D9CB3A6520B4}" dt="2023-10-13T11:45:19.782" v="1043" actId="14100"/>
          <ac:picMkLst>
            <pc:docMk/>
            <pc:sldMk cId="4076213962" sldId="2147376001"/>
            <ac:picMk id="5" creationId="{7D79B17F-10A9-CCF9-3D3A-0EB29DDE4EE4}"/>
          </ac:picMkLst>
        </pc:picChg>
        <pc:picChg chg="add mod">
          <ac:chgData name="Zakšauskas Andrius" userId="40d79c82-3629-433f-ade3-1b4bbf3003c9" providerId="ADAL" clId="{1DE1171C-6472-4C5B-9956-D9CB3A6520B4}" dt="2023-10-13T11:45:07.092" v="1039" actId="14100"/>
          <ac:picMkLst>
            <pc:docMk/>
            <pc:sldMk cId="4076213962" sldId="2147376001"/>
            <ac:picMk id="6" creationId="{1DBEFD53-508F-BE72-926B-77473FB2807D}"/>
          </ac:picMkLst>
        </pc:picChg>
        <pc:picChg chg="add mod">
          <ac:chgData name="Zakšauskas Andrius" userId="40d79c82-3629-433f-ade3-1b4bbf3003c9" providerId="ADAL" clId="{1DE1171C-6472-4C5B-9956-D9CB3A6520B4}" dt="2023-10-13T11:45:24.470" v="1046" actId="14100"/>
          <ac:picMkLst>
            <pc:docMk/>
            <pc:sldMk cId="4076213962" sldId="2147376001"/>
            <ac:picMk id="7" creationId="{113735F1-6D8C-2CF7-4EFE-EB5F18AF907E}"/>
          </ac:picMkLst>
        </pc:picChg>
        <pc:picChg chg="add mod">
          <ac:chgData name="Zakšauskas Andrius" userId="40d79c82-3629-433f-ade3-1b4bbf3003c9" providerId="ADAL" clId="{1DE1171C-6472-4C5B-9956-D9CB3A6520B4}" dt="2023-10-13T11:45:45.364" v="1052" actId="14100"/>
          <ac:picMkLst>
            <pc:docMk/>
            <pc:sldMk cId="4076213962" sldId="2147376001"/>
            <ac:picMk id="10" creationId="{907C60F7-0568-A4AC-5FEE-0E6696C7E897}"/>
          </ac:picMkLst>
        </pc:picChg>
        <pc:picChg chg="add mod">
          <ac:chgData name="Zakšauskas Andrius" userId="40d79c82-3629-433f-ade3-1b4bbf3003c9" providerId="ADAL" clId="{1DE1171C-6472-4C5B-9956-D9CB3A6520B4}" dt="2023-10-13T11:45:47.327" v="1053" actId="14100"/>
          <ac:picMkLst>
            <pc:docMk/>
            <pc:sldMk cId="4076213962" sldId="2147376001"/>
            <ac:picMk id="11" creationId="{06EDDA94-83E8-B730-5BE2-9331F4655766}"/>
          </ac:picMkLst>
        </pc:picChg>
        <pc:picChg chg="add del mod">
          <ac:chgData name="Zakšauskas Andrius" userId="40d79c82-3629-433f-ade3-1b4bbf3003c9" providerId="ADAL" clId="{1DE1171C-6472-4C5B-9956-D9CB3A6520B4}" dt="2023-10-13T11:45:52.250" v="1055"/>
          <ac:picMkLst>
            <pc:docMk/>
            <pc:sldMk cId="4076213962" sldId="2147376001"/>
            <ac:picMk id="12" creationId="{82812BA6-0C6E-80D5-5DF2-DD0C49BFD980}"/>
          </ac:picMkLst>
        </pc:picChg>
      </pc:sldChg>
      <pc:sldChg chg="modSp add del mod">
        <pc:chgData name="Zakšauskas Andrius" userId="40d79c82-3629-433f-ade3-1b4bbf3003c9" providerId="ADAL" clId="{1DE1171C-6472-4C5B-9956-D9CB3A6520B4}" dt="2023-10-13T12:38:04.799" v="1414" actId="47"/>
        <pc:sldMkLst>
          <pc:docMk/>
          <pc:sldMk cId="2451224866" sldId="2147376002"/>
        </pc:sldMkLst>
        <pc:spChg chg="mod">
          <ac:chgData name="Zakšauskas Andrius" userId="40d79c82-3629-433f-ade3-1b4bbf3003c9" providerId="ADAL" clId="{1DE1171C-6472-4C5B-9956-D9CB3A6520B4}" dt="2023-10-12T12:24:58.697" v="426"/>
          <ac:spMkLst>
            <pc:docMk/>
            <pc:sldMk cId="2451224866" sldId="2147376002"/>
            <ac:spMk id="2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2T12:25:05.247" v="427"/>
          <ac:spMkLst>
            <pc:docMk/>
            <pc:sldMk cId="2451224866" sldId="2147376002"/>
            <ac:spMk id="4" creationId="{52D764FA-3318-C06A-23C5-B6A17D955B68}"/>
          </ac:spMkLst>
        </pc:spChg>
      </pc:sldChg>
      <pc:sldChg chg="addSp delSp modSp add del mod">
        <pc:chgData name="Zakšauskas Andrius" userId="40d79c82-3629-433f-ade3-1b4bbf3003c9" providerId="ADAL" clId="{1DE1171C-6472-4C5B-9956-D9CB3A6520B4}" dt="2023-10-13T12:37:18.135" v="1413" actId="47"/>
        <pc:sldMkLst>
          <pc:docMk/>
          <pc:sldMk cId="987124418" sldId="2147376003"/>
        </pc:sldMkLst>
        <pc:spChg chg="mod">
          <ac:chgData name="Zakšauskas Andrius" userId="40d79c82-3629-433f-ade3-1b4bbf3003c9" providerId="ADAL" clId="{1DE1171C-6472-4C5B-9956-D9CB3A6520B4}" dt="2023-10-12T12:25:28.264" v="431"/>
          <ac:spMkLst>
            <pc:docMk/>
            <pc:sldMk cId="987124418" sldId="2147376003"/>
            <ac:spMk id="2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2T14:00:19.633" v="558" actId="20577"/>
          <ac:spMkLst>
            <pc:docMk/>
            <pc:sldMk cId="987124418" sldId="2147376003"/>
            <ac:spMk id="4" creationId="{52D764FA-3318-C06A-23C5-B6A17D955B68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6" creationId="{550F75A9-31C6-8783-83A1-C5B74E38AB73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7" creationId="{74F3D7B3-8EA0-49F2-461A-07A9407BEB33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0" creationId="{89075819-274C-5AE4-C1BB-F1E7C8761E7E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1" creationId="{08CEBA40-2909-57C7-CB88-B0B19B0B6794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2" creationId="{0992EE7A-1BC7-9AFE-1D8F-C14B53008A03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3" creationId="{ECD98858-0D61-D13B-05B9-D8A717EAB3FA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4" creationId="{3D927676-2EBF-CE7D-6D30-6CE66056C1D0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5" creationId="{4EE378FD-51F9-F3BB-84C7-1FDF4E1C6F3F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6" creationId="{F54CB87C-E862-1378-010A-AFF5BE25D14B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7" creationId="{9B76F9BE-D2DF-4F16-A046-B29BE115B7AD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8" creationId="{B16B3A54-FC43-93D7-0AE4-A86A8F7776D4}"/>
          </ac:spMkLst>
        </pc:spChg>
        <pc:spChg chg="mod">
          <ac:chgData name="Zakšauskas Andrius" userId="40d79c82-3629-433f-ade3-1b4bbf3003c9" providerId="ADAL" clId="{1DE1171C-6472-4C5B-9956-D9CB3A6520B4}" dt="2023-10-12T13:59:56.483" v="536" actId="1076"/>
          <ac:spMkLst>
            <pc:docMk/>
            <pc:sldMk cId="987124418" sldId="2147376003"/>
            <ac:spMk id="19" creationId="{9AC95C6F-D81E-C127-D1C0-57475E6A18FC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2" creationId="{3ADED00E-FD0E-B641-B4D3-895D3E242A87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3" creationId="{BADBE574-82B4-940B-A31D-922F3449955A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4" creationId="{B025D89A-FB9B-021A-9D7C-DE65F8EAEED8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5" creationId="{D59108F5-2250-50F5-DD63-35A430084C5C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6" creationId="{006D3BF7-2289-372F-127E-A95AB10373EA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7" creationId="{CAAA590C-0137-F630-CB44-E0CF268135AE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8" creationId="{A2D4CF3B-A6F5-B0E0-E7C5-977EBD527631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29" creationId="{541BD4D5-0DB7-3D6E-CA56-210C0D798D83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30" creationId="{3CC14198-4EE9-1A5B-849C-D49C087A8650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31" creationId="{6A1969D4-6085-4FA7-1AAE-A75C1A92FD53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32" creationId="{14BBE864-46A1-B21B-7ADB-FBB052186AEF}"/>
          </ac:spMkLst>
        </pc:spChg>
        <pc:spChg chg="mod">
          <ac:chgData name="Zakšauskas Andrius" userId="40d79c82-3629-433f-ade3-1b4bbf3003c9" providerId="ADAL" clId="{1DE1171C-6472-4C5B-9956-D9CB3A6520B4}" dt="2023-10-12T14:00:04.013" v="540" actId="14100"/>
          <ac:spMkLst>
            <pc:docMk/>
            <pc:sldMk cId="987124418" sldId="2147376003"/>
            <ac:spMk id="33" creationId="{94D2B829-1224-ABDB-0C7A-79A8C77FE980}"/>
          </ac:spMkLst>
        </pc:spChg>
        <pc:grpChg chg="add del mod">
          <ac:chgData name="Zakšauskas Andrius" userId="40d79c82-3629-433f-ade3-1b4bbf3003c9" providerId="ADAL" clId="{1DE1171C-6472-4C5B-9956-D9CB3A6520B4}" dt="2023-10-12T13:59:57.433" v="537"/>
          <ac:grpSpMkLst>
            <pc:docMk/>
            <pc:sldMk cId="987124418" sldId="2147376003"/>
            <ac:grpSpMk id="3" creationId="{98E1E948-9D0C-A50D-1521-FBD78DB33BAA}"/>
          </ac:grpSpMkLst>
        </pc:grpChg>
        <pc:grpChg chg="add mod">
          <ac:chgData name="Zakšauskas Andrius" userId="40d79c82-3629-433f-ade3-1b4bbf3003c9" providerId="ADAL" clId="{1DE1171C-6472-4C5B-9956-D9CB3A6520B4}" dt="2023-10-12T14:00:04.013" v="540" actId="14100"/>
          <ac:grpSpMkLst>
            <pc:docMk/>
            <pc:sldMk cId="987124418" sldId="2147376003"/>
            <ac:grpSpMk id="20" creationId="{52870014-35E3-2835-A584-9B697EDD515E}"/>
          </ac:grpSpMkLst>
        </pc:grpChg>
        <pc:picChg chg="mod">
          <ac:chgData name="Zakšauskas Andrius" userId="40d79c82-3629-433f-ade3-1b4bbf3003c9" providerId="ADAL" clId="{1DE1171C-6472-4C5B-9956-D9CB3A6520B4}" dt="2023-10-12T13:59:56.483" v="536" actId="1076"/>
          <ac:picMkLst>
            <pc:docMk/>
            <pc:sldMk cId="987124418" sldId="2147376003"/>
            <ac:picMk id="5" creationId="{B1189E0D-1707-B40D-64C9-5556A80A1EDB}"/>
          </ac:picMkLst>
        </pc:picChg>
        <pc:picChg chg="mod">
          <ac:chgData name="Zakšauskas Andrius" userId="40d79c82-3629-433f-ade3-1b4bbf3003c9" providerId="ADAL" clId="{1DE1171C-6472-4C5B-9956-D9CB3A6520B4}" dt="2023-10-12T14:00:04.013" v="540" actId="14100"/>
          <ac:picMkLst>
            <pc:docMk/>
            <pc:sldMk cId="987124418" sldId="2147376003"/>
            <ac:picMk id="21" creationId="{516299B0-C114-BE98-7009-CFF77F12B56B}"/>
          </ac:picMkLst>
        </pc:picChg>
      </pc:sldChg>
      <pc:sldChg chg="new del">
        <pc:chgData name="Zakšauskas Andrius" userId="40d79c82-3629-433f-ade3-1b4bbf3003c9" providerId="ADAL" clId="{1DE1171C-6472-4C5B-9956-D9CB3A6520B4}" dt="2023-10-12T12:25:12.331" v="429" actId="47"/>
        <pc:sldMkLst>
          <pc:docMk/>
          <pc:sldMk cId="2045741864" sldId="2147376003"/>
        </pc:sldMkLst>
      </pc:sldChg>
      <pc:sldChg chg="addSp delSp modSp add del mod ord">
        <pc:chgData name="Zakšauskas Andrius" userId="40d79c82-3629-433f-ade3-1b4bbf3003c9" providerId="ADAL" clId="{1DE1171C-6472-4C5B-9956-D9CB3A6520B4}" dt="2023-10-13T12:45:18.994" v="1520" actId="47"/>
        <pc:sldMkLst>
          <pc:docMk/>
          <pc:sldMk cId="4160514681" sldId="2147376004"/>
        </pc:sldMkLst>
        <pc:spChg chg="mod">
          <ac:chgData name="Zakšauskas Andrius" userId="40d79c82-3629-433f-ade3-1b4bbf3003c9" providerId="ADAL" clId="{1DE1171C-6472-4C5B-9956-D9CB3A6520B4}" dt="2023-10-13T12:40:54.145" v="1440" actId="2711"/>
          <ac:spMkLst>
            <pc:docMk/>
            <pc:sldMk cId="4160514681" sldId="2147376004"/>
            <ac:spMk id="2" creationId="{00000000-0000-0000-0000-000000000000}"/>
          </ac:spMkLst>
        </pc:spChg>
        <pc:spChg chg="del">
          <ac:chgData name="Zakšauskas Andrius" userId="40d79c82-3629-433f-ade3-1b4bbf3003c9" providerId="ADAL" clId="{1DE1171C-6472-4C5B-9956-D9CB3A6520B4}" dt="2023-10-13T11:40:35.715" v="1021" actId="478"/>
          <ac:spMkLst>
            <pc:docMk/>
            <pc:sldMk cId="4160514681" sldId="2147376004"/>
            <ac:spMk id="4" creationId="{52D764FA-3318-C06A-23C5-B6A17D955B68}"/>
          </ac:spMkLst>
        </pc:spChg>
        <pc:spChg chg="del">
          <ac:chgData name="Zakšauskas Andrius" userId="40d79c82-3629-433f-ade3-1b4bbf3003c9" providerId="ADAL" clId="{1DE1171C-6472-4C5B-9956-D9CB3A6520B4}" dt="2023-10-13T11:40:38.544" v="1025" actId="478"/>
          <ac:spMkLst>
            <pc:docMk/>
            <pc:sldMk cId="4160514681" sldId="2147376004"/>
            <ac:spMk id="6" creationId="{C7E350BF-EF0C-361E-56B9-823014D22A34}"/>
          </ac:spMkLst>
        </pc:spChg>
        <pc:spChg chg="mod">
          <ac:chgData name="Zakšauskas Andrius" userId="40d79c82-3629-433f-ade3-1b4bbf3003c9" providerId="ADAL" clId="{1DE1171C-6472-4C5B-9956-D9CB3A6520B4}" dt="2023-10-13T12:40:54.145" v="1440" actId="2711"/>
          <ac:spMkLst>
            <pc:docMk/>
            <pc:sldMk cId="4160514681" sldId="2147376004"/>
            <ac:spMk id="8" creationId="{00000000-0000-0000-0000-000000000000}"/>
          </ac:spMkLst>
        </pc:spChg>
        <pc:spChg chg="mod">
          <ac:chgData name="Zakšauskas Andrius" userId="40d79c82-3629-433f-ade3-1b4bbf3003c9" providerId="ADAL" clId="{1DE1171C-6472-4C5B-9956-D9CB3A6520B4}" dt="2023-10-13T12:40:54.145" v="1440" actId="2711"/>
          <ac:spMkLst>
            <pc:docMk/>
            <pc:sldMk cId="4160514681" sldId="2147376004"/>
            <ac:spMk id="9" creationId="{00000000-0000-0000-0000-000000000000}"/>
          </ac:spMkLst>
        </pc:spChg>
        <pc:spChg chg="add mod">
          <ac:chgData name="Zakšauskas Andrius" userId="40d79c82-3629-433f-ade3-1b4bbf3003c9" providerId="ADAL" clId="{1DE1171C-6472-4C5B-9956-D9CB3A6520B4}" dt="2023-10-13T12:40:54.145" v="1440" actId="2711"/>
          <ac:spMkLst>
            <pc:docMk/>
            <pc:sldMk cId="4160514681" sldId="2147376004"/>
            <ac:spMk id="11" creationId="{13A36BAB-4D73-99F6-FCB1-1F1AD5E44CB9}"/>
          </ac:spMkLst>
        </pc:spChg>
        <pc:spChg chg="mod">
          <ac:chgData name="Zakšauskas Andrius" userId="40d79c82-3629-433f-ade3-1b4bbf3003c9" providerId="ADAL" clId="{1DE1171C-6472-4C5B-9956-D9CB3A6520B4}" dt="2023-10-13T12:42:17.801" v="1445" actId="14100"/>
          <ac:spMkLst>
            <pc:docMk/>
            <pc:sldMk cId="4160514681" sldId="2147376004"/>
            <ac:spMk id="14" creationId="{D9CC8635-3919-B3CC-E231-816637FC1CE0}"/>
          </ac:spMkLst>
        </pc:spChg>
        <pc:spChg chg="mod">
          <ac:chgData name="Zakšauskas Andrius" userId="40d79c82-3629-433f-ade3-1b4bbf3003c9" providerId="ADAL" clId="{1DE1171C-6472-4C5B-9956-D9CB3A6520B4}" dt="2023-10-13T12:42:05.901" v="1444" actId="14100"/>
          <ac:spMkLst>
            <pc:docMk/>
            <pc:sldMk cId="4160514681" sldId="2147376004"/>
            <ac:spMk id="18" creationId="{51A05F20-49E2-1AE4-7949-CFD719C74ABA}"/>
          </ac:spMkLst>
        </pc:spChg>
        <pc:spChg chg="mod">
          <ac:chgData name="Zakšauskas Andrius" userId="40d79c82-3629-433f-ade3-1b4bbf3003c9" providerId="ADAL" clId="{1DE1171C-6472-4C5B-9956-D9CB3A6520B4}" dt="2023-10-13T12:41:12.023" v="1441" actId="1076"/>
          <ac:spMkLst>
            <pc:docMk/>
            <pc:sldMk cId="4160514681" sldId="2147376004"/>
            <ac:spMk id="19" creationId="{BEDA9888-1695-AFAF-9E55-2F49CA9A36FD}"/>
          </ac:spMkLst>
        </pc:spChg>
        <pc:spChg chg="mod">
          <ac:chgData name="Zakšauskas Andrius" userId="40d79c82-3629-433f-ade3-1b4bbf3003c9" providerId="ADAL" clId="{1DE1171C-6472-4C5B-9956-D9CB3A6520B4}" dt="2023-10-13T12:41:15.611" v="1442" actId="14100"/>
          <ac:spMkLst>
            <pc:docMk/>
            <pc:sldMk cId="4160514681" sldId="2147376004"/>
            <ac:spMk id="21" creationId="{FF62E26B-8ECD-DA11-4DAF-8A3702EF3F69}"/>
          </ac:spMkLst>
        </pc:spChg>
        <pc:grpChg chg="add mod">
          <ac:chgData name="Zakšauskas Andrius" userId="40d79c82-3629-433f-ade3-1b4bbf3003c9" providerId="ADAL" clId="{1DE1171C-6472-4C5B-9956-D9CB3A6520B4}" dt="2023-10-13T12:40:54.145" v="1440" actId="2711"/>
          <ac:grpSpMkLst>
            <pc:docMk/>
            <pc:sldMk cId="4160514681" sldId="2147376004"/>
            <ac:grpSpMk id="12" creationId="{DDBDA7AB-D49B-EC19-1E68-84070E35C4DD}"/>
          </ac:grpSpMkLst>
        </pc:grpChg>
        <pc:grpChg chg="add mod">
          <ac:chgData name="Zakšauskas Andrius" userId="40d79c82-3629-433f-ade3-1b4bbf3003c9" providerId="ADAL" clId="{1DE1171C-6472-4C5B-9956-D9CB3A6520B4}" dt="2023-10-13T12:41:12.023" v="1441" actId="1076"/>
          <ac:grpSpMkLst>
            <pc:docMk/>
            <pc:sldMk cId="4160514681" sldId="2147376004"/>
            <ac:grpSpMk id="15" creationId="{66669C98-A97B-E96B-C848-C2FCFC87D9FB}"/>
          </ac:grpSpMkLst>
        </pc:grpChg>
        <pc:graphicFrameChg chg="add mod modGraphic">
          <ac:chgData name="Zakšauskas Andrius" userId="40d79c82-3629-433f-ade3-1b4bbf3003c9" providerId="ADAL" clId="{1DE1171C-6472-4C5B-9956-D9CB3A6520B4}" dt="2023-10-13T12:40:54.145" v="1440" actId="2711"/>
          <ac:graphicFrameMkLst>
            <pc:docMk/>
            <pc:sldMk cId="4160514681" sldId="2147376004"/>
            <ac:graphicFrameMk id="10" creationId="{41F078E7-FDAA-36F2-FF90-FE22F6067D25}"/>
          </ac:graphicFrameMkLst>
        </pc:graphicFrameChg>
        <pc:picChg chg="del">
          <ac:chgData name="Zakšauskas Andrius" userId="40d79c82-3629-433f-ade3-1b4bbf3003c9" providerId="ADAL" clId="{1DE1171C-6472-4C5B-9956-D9CB3A6520B4}" dt="2023-10-13T11:40:36.629" v="1023" actId="478"/>
          <ac:picMkLst>
            <pc:docMk/>
            <pc:sldMk cId="4160514681" sldId="2147376004"/>
            <ac:picMk id="3" creationId="{0415ED8E-F2D6-2E84-50FE-9F94340E5AFD}"/>
          </ac:picMkLst>
        </pc:picChg>
        <pc:picChg chg="del">
          <ac:chgData name="Zakšauskas Andrius" userId="40d79c82-3629-433f-ade3-1b4bbf3003c9" providerId="ADAL" clId="{1DE1171C-6472-4C5B-9956-D9CB3A6520B4}" dt="2023-10-13T11:40:37.308" v="1024" actId="478"/>
          <ac:picMkLst>
            <pc:docMk/>
            <pc:sldMk cId="4160514681" sldId="2147376004"/>
            <ac:picMk id="5" creationId="{1A9A5AF1-8827-CFCE-8472-6660560E0F44}"/>
          </ac:picMkLst>
        </pc:picChg>
        <pc:picChg chg="del">
          <ac:chgData name="Zakšauskas Andrius" userId="40d79c82-3629-433f-ade3-1b4bbf3003c9" providerId="ADAL" clId="{1DE1171C-6472-4C5B-9956-D9CB3A6520B4}" dt="2023-10-13T11:40:36.274" v="1022" actId="478"/>
          <ac:picMkLst>
            <pc:docMk/>
            <pc:sldMk cId="4160514681" sldId="2147376004"/>
            <ac:picMk id="7" creationId="{B771EBD5-1257-E6B5-A8DE-A966064FCA70}"/>
          </ac:picMkLst>
        </pc:picChg>
        <pc:picChg chg="mod">
          <ac:chgData name="Zakšauskas Andrius" userId="40d79c82-3629-433f-ade3-1b4bbf3003c9" providerId="ADAL" clId="{1DE1171C-6472-4C5B-9956-D9CB3A6520B4}" dt="2023-10-13T12:40:54.145" v="1440" actId="2711"/>
          <ac:picMkLst>
            <pc:docMk/>
            <pc:sldMk cId="4160514681" sldId="2147376004"/>
            <ac:picMk id="13" creationId="{0B670B4C-1BBD-1AD3-03BD-718623E50631}"/>
          </ac:picMkLst>
        </pc:picChg>
        <pc:picChg chg="mod">
          <ac:chgData name="Zakšauskas Andrius" userId="40d79c82-3629-433f-ade3-1b4bbf3003c9" providerId="ADAL" clId="{1DE1171C-6472-4C5B-9956-D9CB3A6520B4}" dt="2023-10-13T12:41:12.023" v="1441" actId="1076"/>
          <ac:picMkLst>
            <pc:docMk/>
            <pc:sldMk cId="4160514681" sldId="2147376004"/>
            <ac:picMk id="16" creationId="{AA73F290-13ED-B908-6A03-FA0A8B649C4A}"/>
          </ac:picMkLst>
        </pc:picChg>
        <pc:picChg chg="mod">
          <ac:chgData name="Zakšauskas Andrius" userId="40d79c82-3629-433f-ade3-1b4bbf3003c9" providerId="ADAL" clId="{1DE1171C-6472-4C5B-9956-D9CB3A6520B4}" dt="2023-10-13T12:41:12.023" v="1441" actId="1076"/>
          <ac:picMkLst>
            <pc:docMk/>
            <pc:sldMk cId="4160514681" sldId="2147376004"/>
            <ac:picMk id="17" creationId="{EE7AD1EB-055D-DBC2-E21A-4E1E3A1D4953}"/>
          </ac:picMkLst>
        </pc:picChg>
        <pc:cxnChg chg="mod">
          <ac:chgData name="Zakšauskas Andrius" userId="40d79c82-3629-433f-ade3-1b4bbf3003c9" providerId="ADAL" clId="{1DE1171C-6472-4C5B-9956-D9CB3A6520B4}" dt="2023-10-13T12:42:05.901" v="1444" actId="14100"/>
          <ac:cxnSpMkLst>
            <pc:docMk/>
            <pc:sldMk cId="4160514681" sldId="2147376004"/>
            <ac:cxnSpMk id="20" creationId="{A0761FED-E757-F166-BC95-175BCEEE7854}"/>
          </ac:cxnSpMkLst>
        </pc:cxnChg>
        <pc:cxnChg chg="mod">
          <ac:chgData name="Zakšauskas Andrius" userId="40d79c82-3629-433f-ade3-1b4bbf3003c9" providerId="ADAL" clId="{1DE1171C-6472-4C5B-9956-D9CB3A6520B4}" dt="2023-10-13T12:41:15.611" v="1442" actId="14100"/>
          <ac:cxnSpMkLst>
            <pc:docMk/>
            <pc:sldMk cId="4160514681" sldId="2147376004"/>
            <ac:cxnSpMk id="22" creationId="{DE88F499-ECE1-4A3D-71E4-3E85F07EE071}"/>
          </ac:cxnSpMkLst>
        </pc:cxnChg>
      </pc:sldChg>
      <pc:sldChg chg="addSp delSp modSp add mod">
        <pc:chgData name="Zakšauskas Andrius" userId="40d79c82-3629-433f-ade3-1b4bbf3003c9" providerId="ADAL" clId="{1DE1171C-6472-4C5B-9956-D9CB3A6520B4}" dt="2023-10-13T13:23:04.202" v="1523" actId="255"/>
        <pc:sldMkLst>
          <pc:docMk/>
          <pc:sldMk cId="1470327123" sldId="2147376005"/>
        </pc:sldMkLst>
        <pc:spChg chg="mod">
          <ac:chgData name="Zakšauskas Andrius" userId="40d79c82-3629-433f-ade3-1b4bbf3003c9" providerId="ADAL" clId="{1DE1171C-6472-4C5B-9956-D9CB3A6520B4}" dt="2023-10-13T13:23:04.202" v="1523" actId="255"/>
          <ac:spMkLst>
            <pc:docMk/>
            <pc:sldMk cId="1470327123" sldId="2147376005"/>
            <ac:spMk id="2" creationId="{00000000-0000-0000-0000-000000000000}"/>
          </ac:spMkLst>
        </pc:spChg>
        <pc:spChg chg="del mod">
          <ac:chgData name="Zakšauskas Andrius" userId="40d79c82-3629-433f-ade3-1b4bbf3003c9" providerId="ADAL" clId="{1DE1171C-6472-4C5B-9956-D9CB3A6520B4}" dt="2023-10-13T11:50:36.214" v="1249" actId="478"/>
          <ac:spMkLst>
            <pc:docMk/>
            <pc:sldMk cId="1470327123" sldId="2147376005"/>
            <ac:spMk id="4" creationId="{52D764FA-3318-C06A-23C5-B6A17D955B68}"/>
          </ac:spMkLst>
        </pc:spChg>
        <pc:spChg chg="del">
          <ac:chgData name="Zakšauskas Andrius" userId="40d79c82-3629-433f-ade3-1b4bbf3003c9" providerId="ADAL" clId="{1DE1171C-6472-4C5B-9956-D9CB3A6520B4}" dt="2023-10-13T11:50:33.261" v="1247" actId="478"/>
          <ac:spMkLst>
            <pc:docMk/>
            <pc:sldMk cId="1470327123" sldId="2147376005"/>
            <ac:spMk id="6" creationId="{C7E350BF-EF0C-361E-56B9-823014D22A34}"/>
          </ac:spMkLst>
        </pc:spChg>
        <pc:spChg chg="add del mod">
          <ac:chgData name="Zakšauskas Andrius" userId="40d79c82-3629-433f-ade3-1b4bbf3003c9" providerId="ADAL" clId="{1DE1171C-6472-4C5B-9956-D9CB3A6520B4}" dt="2023-10-13T11:50:53.585" v="1286"/>
          <ac:spMkLst>
            <pc:docMk/>
            <pc:sldMk cId="1470327123" sldId="2147376005"/>
            <ac:spMk id="10" creationId="{8464D038-6DF6-7F39-83E6-4749C8CA42CD}"/>
          </ac:spMkLst>
        </pc:spChg>
        <pc:spChg chg="add mod">
          <ac:chgData name="Zakšauskas Andrius" userId="40d79c82-3629-433f-ade3-1b4bbf3003c9" providerId="ADAL" clId="{1DE1171C-6472-4C5B-9956-D9CB3A6520B4}" dt="2023-10-13T11:59:22.919" v="1410" actId="115"/>
          <ac:spMkLst>
            <pc:docMk/>
            <pc:sldMk cId="1470327123" sldId="2147376005"/>
            <ac:spMk id="17" creationId="{8F70741F-6E54-A6B9-0095-2EE10E70BBBD}"/>
          </ac:spMkLst>
        </pc:spChg>
        <pc:spChg chg="add mod">
          <ac:chgData name="Zakšauskas Andrius" userId="40d79c82-3629-433f-ade3-1b4bbf3003c9" providerId="ADAL" clId="{1DE1171C-6472-4C5B-9956-D9CB3A6520B4}" dt="2023-10-13T11:59:25.314" v="1411" actId="115"/>
          <ac:spMkLst>
            <pc:docMk/>
            <pc:sldMk cId="1470327123" sldId="2147376005"/>
            <ac:spMk id="18" creationId="{7636EE9F-D24C-E7AD-845C-12502A34E609}"/>
          </ac:spMkLst>
        </pc:spChg>
        <pc:picChg chg="del">
          <ac:chgData name="Zakšauskas Andrius" userId="40d79c82-3629-433f-ade3-1b4bbf3003c9" providerId="ADAL" clId="{1DE1171C-6472-4C5B-9956-D9CB3A6520B4}" dt="2023-10-13T11:50:31.831" v="1245" actId="478"/>
          <ac:picMkLst>
            <pc:docMk/>
            <pc:sldMk cId="1470327123" sldId="2147376005"/>
            <ac:picMk id="3" creationId="{0415ED8E-F2D6-2E84-50FE-9F94340E5AFD}"/>
          </ac:picMkLst>
        </pc:picChg>
        <pc:picChg chg="del">
          <ac:chgData name="Zakšauskas Andrius" userId="40d79c82-3629-433f-ade3-1b4bbf3003c9" providerId="ADAL" clId="{1DE1171C-6472-4C5B-9956-D9CB3A6520B4}" dt="2023-10-13T11:50:32.395" v="1246" actId="478"/>
          <ac:picMkLst>
            <pc:docMk/>
            <pc:sldMk cId="1470327123" sldId="2147376005"/>
            <ac:picMk id="5" creationId="{1A9A5AF1-8827-CFCE-8472-6660560E0F44}"/>
          </ac:picMkLst>
        </pc:picChg>
        <pc:picChg chg="del">
          <ac:chgData name="Zakšauskas Andrius" userId="40d79c82-3629-433f-ade3-1b4bbf3003c9" providerId="ADAL" clId="{1DE1171C-6472-4C5B-9956-D9CB3A6520B4}" dt="2023-10-13T11:50:31.276" v="1244" actId="478"/>
          <ac:picMkLst>
            <pc:docMk/>
            <pc:sldMk cId="1470327123" sldId="2147376005"/>
            <ac:picMk id="7" creationId="{B771EBD5-1257-E6B5-A8DE-A966064FCA70}"/>
          </ac:picMkLst>
        </pc:picChg>
        <pc:picChg chg="add mod">
          <ac:chgData name="Zakšauskas Andrius" userId="40d79c82-3629-433f-ade3-1b4bbf3003c9" providerId="ADAL" clId="{1DE1171C-6472-4C5B-9956-D9CB3A6520B4}" dt="2023-10-13T11:51:05.290" v="1288" actId="1076"/>
          <ac:picMkLst>
            <pc:docMk/>
            <pc:sldMk cId="1470327123" sldId="2147376005"/>
            <ac:picMk id="11" creationId="{BDFF799E-AA47-5405-4C45-88D10EEDBCC3}"/>
          </ac:picMkLst>
        </pc:picChg>
        <pc:picChg chg="add mod">
          <ac:chgData name="Zakšauskas Andrius" userId="40d79c82-3629-433f-ade3-1b4bbf3003c9" providerId="ADAL" clId="{1DE1171C-6472-4C5B-9956-D9CB3A6520B4}" dt="2023-10-13T11:51:05.290" v="1288" actId="1076"/>
          <ac:picMkLst>
            <pc:docMk/>
            <pc:sldMk cId="1470327123" sldId="2147376005"/>
            <ac:picMk id="12" creationId="{400C1B7F-21E7-477A-2DD6-1FCFC4628D5B}"/>
          </ac:picMkLst>
        </pc:picChg>
        <pc:picChg chg="add mod">
          <ac:chgData name="Zakšauskas Andrius" userId="40d79c82-3629-433f-ade3-1b4bbf3003c9" providerId="ADAL" clId="{1DE1171C-6472-4C5B-9956-D9CB3A6520B4}" dt="2023-10-13T11:51:05.290" v="1288" actId="1076"/>
          <ac:picMkLst>
            <pc:docMk/>
            <pc:sldMk cId="1470327123" sldId="2147376005"/>
            <ac:picMk id="13" creationId="{79E305B6-DC32-7315-0E32-CD9577A6FDDE}"/>
          </ac:picMkLst>
        </pc:picChg>
        <pc:picChg chg="add mod">
          <ac:chgData name="Zakšauskas Andrius" userId="40d79c82-3629-433f-ade3-1b4bbf3003c9" providerId="ADAL" clId="{1DE1171C-6472-4C5B-9956-D9CB3A6520B4}" dt="2023-10-13T11:51:05.290" v="1288" actId="1076"/>
          <ac:picMkLst>
            <pc:docMk/>
            <pc:sldMk cId="1470327123" sldId="2147376005"/>
            <ac:picMk id="14" creationId="{CDB6118D-EDF8-BE43-3D9F-89F8AEA589C1}"/>
          </ac:picMkLst>
        </pc:picChg>
        <pc:picChg chg="add mod">
          <ac:chgData name="Zakšauskas Andrius" userId="40d79c82-3629-433f-ade3-1b4bbf3003c9" providerId="ADAL" clId="{1DE1171C-6472-4C5B-9956-D9CB3A6520B4}" dt="2023-10-13T11:51:05.290" v="1288" actId="1076"/>
          <ac:picMkLst>
            <pc:docMk/>
            <pc:sldMk cId="1470327123" sldId="2147376005"/>
            <ac:picMk id="15" creationId="{9D0245FE-BD53-AA49-22D6-E8CB0152E049}"/>
          </ac:picMkLst>
        </pc:picChg>
        <pc:picChg chg="add mod">
          <ac:chgData name="Zakšauskas Andrius" userId="40d79c82-3629-433f-ade3-1b4bbf3003c9" providerId="ADAL" clId="{1DE1171C-6472-4C5B-9956-D9CB3A6520B4}" dt="2023-10-13T11:51:05.290" v="1288" actId="1076"/>
          <ac:picMkLst>
            <pc:docMk/>
            <pc:sldMk cId="1470327123" sldId="2147376005"/>
            <ac:picMk id="16" creationId="{1D2F65AC-B14A-211C-9EF4-910338149136}"/>
          </ac:picMkLst>
        </pc:picChg>
      </pc:sldChg>
      <pc:sldMasterChg chg="delSldLayout">
        <pc:chgData name="Zakšauskas Andrius" userId="40d79c82-3629-433f-ade3-1b4bbf3003c9" providerId="ADAL" clId="{1DE1171C-6472-4C5B-9956-D9CB3A6520B4}" dt="2023-10-13T12:35:54.035" v="1412" actId="47"/>
        <pc:sldMasterMkLst>
          <pc:docMk/>
          <pc:sldMasterMk cId="0" sldId="2147483648"/>
        </pc:sldMasterMkLst>
        <pc:sldLayoutChg chg="del">
          <pc:chgData name="Zakšauskas Andrius" userId="40d79c82-3629-433f-ade3-1b4bbf3003c9" providerId="ADAL" clId="{1DE1171C-6472-4C5B-9956-D9CB3A6520B4}" dt="2023-10-13T12:35:54.035" v="1412" actId="47"/>
          <pc:sldLayoutMkLst>
            <pc:docMk/>
            <pc:sldMasterMk cId="0" sldId="2147483648"/>
            <pc:sldLayoutMk cId="1900714748" sldId="214748392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75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DECADE8-0DD5-432F-A56D-64BAF84776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950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18B1ABA-7822-4AF4-8C92-BA9EA10F34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80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14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14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57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93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2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2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0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8B1ABA-7822-4AF4-8C92-BA9EA10F34A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66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523528"/>
            <a:ext cx="9144000" cy="817240"/>
          </a:xfrm>
          <a:prstGeom prst="rect">
            <a:avLst/>
          </a:prstGeom>
          <a:gradFill>
            <a:gsLst>
              <a:gs pos="47000">
                <a:srgbClr val="FFCD11"/>
              </a:gs>
              <a:gs pos="68000">
                <a:schemeClr val="bg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7" descr="Logo_cat_far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87" y="706723"/>
            <a:ext cx="1800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107950" y="577850"/>
            <a:ext cx="7773988" cy="6283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</a:t>
            </a:r>
            <a:br>
              <a:rPr lang="de-DE" dirty="0"/>
            </a:br>
            <a:r>
              <a:rPr lang="de-DE" dirty="0"/>
              <a:t>en bearbeiten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27623" y="2708920"/>
            <a:ext cx="2088753" cy="208843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Maschinenbild freigestellt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827088" y="2060575"/>
            <a:ext cx="2232744" cy="122441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941187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18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38838" y="577850"/>
            <a:ext cx="1943100" cy="2516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7950" y="577850"/>
            <a:ext cx="5678488" cy="2516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105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404580"/>
            <a:ext cx="9144000" cy="1393478"/>
          </a:xfrm>
          <a:prstGeom prst="rect">
            <a:avLst/>
          </a:prstGeom>
          <a:gradFill flip="none" rotWithShape="1">
            <a:gsLst>
              <a:gs pos="51000">
                <a:srgbClr val="FFCD11"/>
              </a:gs>
              <a:gs pos="91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7" descr="Logo_cat_far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87" y="429612"/>
            <a:ext cx="1800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54396" y="928489"/>
            <a:ext cx="7773988" cy="62830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</a:t>
            </a:r>
            <a:br>
              <a:rPr lang="de-DE" dirty="0"/>
            </a:br>
            <a:r>
              <a:rPr lang="de-DE" dirty="0"/>
              <a:t>en bearbeiten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27623" y="2708920"/>
            <a:ext cx="2088753" cy="208843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Maschinenbild freigestellt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827088" y="2060575"/>
            <a:ext cx="2232744" cy="122441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3039803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3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902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1341438"/>
            <a:ext cx="309245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4238" y="1341438"/>
            <a:ext cx="309245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74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10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07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42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639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696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20713"/>
            <a:ext cx="91630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577850"/>
            <a:ext cx="77739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6337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Formatvorlage des Untertitelmasters durch Klicken bearbeiten</a:t>
            </a:r>
          </a:p>
        </p:txBody>
      </p:sp>
      <p:pic>
        <p:nvPicPr>
          <p:cNvPr id="1029" name="Grafik 5" descr="Logo_cat_farbig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088063"/>
            <a:ext cx="18002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9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19900" y="836640"/>
            <a:ext cx="655642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CAT 966GC wheel loader</a:t>
            </a:r>
            <a:endParaRPr lang="de-CH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49643" y="1988800"/>
            <a:ext cx="8644713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CH" sz="3200" b="1" dirty="0"/>
              <a:t>CAT 966 GC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01800-7CB3-5BF2-6BED-05BDC738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50" y="2650699"/>
            <a:ext cx="6680109" cy="40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836640"/>
            <a:ext cx="843139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Maximum productivity through optimized tools</a:t>
            </a:r>
            <a:endParaRPr lang="lt-LT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51618" y="1900598"/>
            <a:ext cx="8640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/>
              <a:t>Cat Performance series buckets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Long floor, wide opening allows material to be loaded faster resulting in shorter cycle times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Rounded side walls, raised rear wall for better material retention therefore higher fill factor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Integrated spill guard protects linkage, hydraulics and cab components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64C31C-341F-645D-F098-8EE59631C45B}"/>
              </a:ext>
            </a:extLst>
          </p:cNvPr>
          <p:cNvGrpSpPr/>
          <p:nvPr/>
        </p:nvGrpSpPr>
        <p:grpSpPr>
          <a:xfrm>
            <a:off x="6156220" y="4358027"/>
            <a:ext cx="2676313" cy="1603233"/>
            <a:chOff x="8512419" y="1491410"/>
            <a:chExt cx="3568417" cy="2137645"/>
          </a:xfrm>
        </p:grpSpPr>
        <p:pic>
          <p:nvPicPr>
            <p:cNvPr id="3" name="Picture 16" descr="C:\Users\frsc6c5\Pictures\@@ GC Pictures\@Application 2\application 2\_DSC3557.JPG">
              <a:extLst>
                <a:ext uri="{FF2B5EF4-FFF2-40B4-BE49-F238E27FC236}">
                  <a16:creationId xmlns:a16="http://schemas.microsoft.com/office/drawing/2014/main" id="{3843974D-A17E-18DA-FA6D-04A53E0AB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2419" y="1491410"/>
              <a:ext cx="3024187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llout: Line 3">
              <a:extLst>
                <a:ext uri="{FF2B5EF4-FFF2-40B4-BE49-F238E27FC236}">
                  <a16:creationId xmlns:a16="http://schemas.microsoft.com/office/drawing/2014/main" id="{2D39ED67-D06E-5464-725E-2B163148EA55}"/>
                </a:ext>
              </a:extLst>
            </p:cNvPr>
            <p:cNvSpPr/>
            <p:nvPr/>
          </p:nvSpPr>
          <p:spPr>
            <a:xfrm>
              <a:off x="10472255" y="3228946"/>
              <a:ext cx="1608581" cy="400109"/>
            </a:xfrm>
            <a:prstGeom prst="borderCallout1">
              <a:avLst>
                <a:gd name="adj1" fmla="val -2372"/>
                <a:gd name="adj2" fmla="val 48094"/>
                <a:gd name="adj3" fmla="val -219877"/>
                <a:gd name="adj4" fmla="val -19686"/>
              </a:avLst>
            </a:prstGeom>
            <a:solidFill>
              <a:schemeClr val="bg1">
                <a:lumMod val="85000"/>
              </a:schemeClr>
            </a:solidFill>
            <a:ln w="38100" cap="flat" cmpd="sng">
              <a:solidFill>
                <a:srgbClr val="FFC000"/>
              </a:solidFill>
              <a:round/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42900"/>
              <a:r>
                <a:rPr lang="en-US" sz="135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Wide Opening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7AFD1E-14B3-21E0-A38E-A80419878356}"/>
              </a:ext>
            </a:extLst>
          </p:cNvPr>
          <p:cNvGrpSpPr/>
          <p:nvPr/>
        </p:nvGrpSpPr>
        <p:grpSpPr>
          <a:xfrm>
            <a:off x="467430" y="3841519"/>
            <a:ext cx="5913488" cy="2119741"/>
            <a:chOff x="508683" y="874869"/>
            <a:chExt cx="7884651" cy="2826320"/>
          </a:xfrm>
        </p:grpSpPr>
        <p:pic>
          <p:nvPicPr>
            <p:cNvPr id="8" name="Picture 17" descr="C:\Users\frsc6c5\Pictures\@@ GC Pictures\@Application 2\application 2\_DSC3559.JPG">
              <a:extLst>
                <a:ext uri="{FF2B5EF4-FFF2-40B4-BE49-F238E27FC236}">
                  <a16:creationId xmlns:a16="http://schemas.microsoft.com/office/drawing/2014/main" id="{287F3620-37D8-DE4F-0AC0-5B284D2BF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83" y="1422400"/>
              <a:ext cx="1982788" cy="200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C:\Users\frsc6c5\Pictures\@@ GC Pictures\@Machine appearance 1\Machine appearance1\_DSC2887.JPG">
              <a:extLst>
                <a:ext uri="{FF2B5EF4-FFF2-40B4-BE49-F238E27FC236}">
                  <a16:creationId xmlns:a16="http://schemas.microsoft.com/office/drawing/2014/main" id="{03BA90A6-586B-740A-4B67-C338715FA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957" y="1491410"/>
              <a:ext cx="2986087" cy="199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llout: Line 10">
              <a:extLst>
                <a:ext uri="{FF2B5EF4-FFF2-40B4-BE49-F238E27FC236}">
                  <a16:creationId xmlns:a16="http://schemas.microsoft.com/office/drawing/2014/main" id="{DDB79478-CA52-5AB7-5339-09FBFA432A14}"/>
                </a:ext>
              </a:extLst>
            </p:cNvPr>
            <p:cNvSpPr/>
            <p:nvPr/>
          </p:nvSpPr>
          <p:spPr>
            <a:xfrm>
              <a:off x="2607710" y="874869"/>
              <a:ext cx="1608581" cy="400109"/>
            </a:xfrm>
            <a:prstGeom prst="borderCallout1">
              <a:avLst>
                <a:gd name="adj1" fmla="val 103263"/>
                <a:gd name="adj2" fmla="val 51126"/>
                <a:gd name="adj3" fmla="val 279574"/>
                <a:gd name="adj4" fmla="val -86025"/>
              </a:avLst>
            </a:prstGeom>
            <a:solidFill>
              <a:schemeClr val="bg1">
                <a:lumMod val="85000"/>
              </a:schemeClr>
            </a:solidFill>
            <a:ln w="38100" cap="flat" cmpd="sng">
              <a:solidFill>
                <a:srgbClr val="FFC000"/>
              </a:solidFill>
              <a:round/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42900"/>
              <a:r>
                <a:rPr lang="en-US" sz="1350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Spill Guard</a:t>
              </a:r>
            </a:p>
          </p:txBody>
        </p:sp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6FAF90D6-915C-A15D-BDD2-D06D020B9243}"/>
                </a:ext>
              </a:extLst>
            </p:cNvPr>
            <p:cNvSpPr/>
            <p:nvPr/>
          </p:nvSpPr>
          <p:spPr>
            <a:xfrm>
              <a:off x="6784753" y="3295931"/>
              <a:ext cx="1608581" cy="400109"/>
            </a:xfrm>
            <a:prstGeom prst="borderCallout1">
              <a:avLst>
                <a:gd name="adj1" fmla="val -2372"/>
                <a:gd name="adj2" fmla="val 48094"/>
                <a:gd name="adj3" fmla="val -32700"/>
                <a:gd name="adj4" fmla="val -20243"/>
              </a:avLst>
            </a:prstGeom>
            <a:solidFill>
              <a:schemeClr val="bg1">
                <a:lumMod val="85000"/>
              </a:schemeClr>
            </a:solidFill>
            <a:ln w="38100" cap="flat" cmpd="sng">
              <a:solidFill>
                <a:srgbClr val="FFC000"/>
              </a:solidFill>
              <a:round/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42900"/>
              <a:r>
                <a:rPr lang="en-US" sz="135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Long Floor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5FF093-8C23-CA70-931E-09835F8AF507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>
              <a:off x="3412000" y="1274978"/>
              <a:ext cx="2315637" cy="452575"/>
            </a:xfrm>
            <a:prstGeom prst="line">
              <a:avLst/>
            </a:prstGeom>
            <a:ln w="38100">
              <a:solidFill>
                <a:srgbClr val="FFC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llout: Line 13">
              <a:extLst>
                <a:ext uri="{FF2B5EF4-FFF2-40B4-BE49-F238E27FC236}">
                  <a16:creationId xmlns:a16="http://schemas.microsoft.com/office/drawing/2014/main" id="{CBBBBC4D-4D8D-4BB7-D40D-5A6D1A67393C}"/>
                </a:ext>
              </a:extLst>
            </p:cNvPr>
            <p:cNvSpPr/>
            <p:nvPr/>
          </p:nvSpPr>
          <p:spPr>
            <a:xfrm>
              <a:off x="2626208" y="3301080"/>
              <a:ext cx="1608581" cy="400109"/>
            </a:xfrm>
            <a:prstGeom prst="borderCallout1">
              <a:avLst>
                <a:gd name="adj1" fmla="val -2372"/>
                <a:gd name="adj2" fmla="val 48094"/>
                <a:gd name="adj3" fmla="val -315203"/>
                <a:gd name="adj4" fmla="val -60494"/>
              </a:avLst>
            </a:prstGeom>
            <a:solidFill>
              <a:schemeClr val="bg1">
                <a:lumMod val="85000"/>
              </a:schemeClr>
            </a:solidFill>
            <a:ln w="38100" cap="flat" cmpd="sng">
              <a:solidFill>
                <a:srgbClr val="FFC000"/>
              </a:solidFill>
              <a:round/>
              <a:tailEnd type="oval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42900"/>
              <a:r>
                <a:rPr lang="en-US" sz="135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Curved Sidebar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1C912F-B2DF-B4B2-588E-0305FDEE5D64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430499" y="2800208"/>
              <a:ext cx="2681980" cy="500872"/>
            </a:xfrm>
            <a:prstGeom prst="line">
              <a:avLst/>
            </a:prstGeom>
            <a:ln w="38100">
              <a:solidFill>
                <a:srgbClr val="FFC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02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610" y="836640"/>
            <a:ext cx="8431395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/>
              <a:t>Visionlink</a:t>
            </a:r>
            <a:r>
              <a:rPr lang="en-US" sz="2400" b="1" dirty="0"/>
              <a:t> – complete visibility for entire fleet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lt-LT" sz="2400" b="1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7853A3-E9E1-EC46-9E80-7555A09075BA}"/>
              </a:ext>
            </a:extLst>
          </p:cNvPr>
          <p:cNvSpPr txBox="1">
            <a:spLocks/>
          </p:cNvSpPr>
          <p:nvPr/>
        </p:nvSpPr>
        <p:spPr>
          <a:xfrm>
            <a:off x="251400" y="2060810"/>
            <a:ext cx="4032562" cy="4144962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600" kern="0"/>
              <a:t>Maximize uptime</a:t>
            </a:r>
            <a:endParaRPr lang="en-US" sz="1600" kern="10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600" kern="0"/>
              <a:t>Monitor equipment health, fault codes, fluid analysis, and inspection due dates</a:t>
            </a:r>
            <a:endParaRPr lang="en-US" sz="1600" kern="10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600" kern="0"/>
              <a:t>Reduce unplanned downtime with critical alerts</a:t>
            </a:r>
            <a:endParaRPr lang="en-US" sz="1600" kern="100"/>
          </a:p>
          <a:p>
            <a:pPr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0"/>
              <a:t>Order parts and schedule service within the platform. </a:t>
            </a:r>
            <a:endParaRPr lang="en-US" sz="1600" kern="10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600" kern="0"/>
              <a:t> </a:t>
            </a:r>
            <a:endParaRPr lang="en-US" sz="1600" kern="10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600" kern="0"/>
              <a:t>Optimize utilization</a:t>
            </a:r>
            <a:endParaRPr lang="en-US" sz="1600" kern="10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600" kern="0"/>
              <a:t>Manage according to projects, groups, or geofences</a:t>
            </a:r>
            <a:endParaRPr lang="en-US" sz="1600" kern="100"/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sz="1600" kern="0"/>
              <a:t>Set utilization targets and monitor performance</a:t>
            </a:r>
            <a:endParaRPr lang="en-US" sz="1600" kern="100"/>
          </a:p>
          <a:p>
            <a:pPr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kern="0"/>
              <a:t>Make informed, data-based decisions to reduce operating costs.</a:t>
            </a:r>
            <a:endParaRPr lang="en-US" sz="1600" kern="100"/>
          </a:p>
          <a:p>
            <a:pPr>
              <a:lnSpc>
                <a:spcPct val="90000"/>
              </a:lnSpc>
            </a:pPr>
            <a:endParaRPr lang="en-US" sz="1600" kern="0" dirty="0"/>
          </a:p>
        </p:txBody>
      </p:sp>
      <p:pic>
        <p:nvPicPr>
          <p:cNvPr id="3" name="Picture Placeholder 9">
            <a:extLst>
              <a:ext uri="{FF2B5EF4-FFF2-40B4-BE49-F238E27FC236}">
                <a16:creationId xmlns:a16="http://schemas.microsoft.com/office/drawing/2014/main" id="{7C328F32-5300-9DCF-E8D0-C579831A7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1" r="30700" b="2"/>
          <a:stretch/>
        </p:blipFill>
        <p:spPr>
          <a:xfrm>
            <a:off x="4932050" y="2060810"/>
            <a:ext cx="3092450" cy="4144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610" y="836640"/>
            <a:ext cx="8431395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CAT Financial financing solutions for best liquidity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Fixed service costs create clear conditions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2400" b="1" dirty="0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lt-LT" sz="2400" b="1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67853A3-E9E1-EC46-9E80-7555A09075BA}"/>
              </a:ext>
            </a:extLst>
          </p:cNvPr>
          <p:cNvSpPr txBox="1">
            <a:spLocks/>
          </p:cNvSpPr>
          <p:nvPr/>
        </p:nvSpPr>
        <p:spPr>
          <a:xfrm>
            <a:off x="251400" y="2060810"/>
            <a:ext cx="4032562" cy="4144962"/>
          </a:xfrm>
          <a:prstGeom prst="rect">
            <a:avLst/>
          </a:prstGeom>
        </p:spPr>
        <p:txBody>
          <a:bodyPr wrap="square" anchor="t"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5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41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Financial leasing: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Period from 12 to 60 months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Down payment: from 10%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Fixed interest rate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Payment schedule tailored to your needs and business specifics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Long-term rental: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Period from 12 to 60 months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Down payment: from 0%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Maintenance costs included in the fixed monthly payment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Option to buy back the equipment at the end of the rental contract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Financing of service products: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Allows you to purchase repairs, certified rebuild services or work tools on hire purchase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 from 6 to 60 months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Down payment: from 0%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Fixed interest rate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600" kern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B71AA05-CB1B-66B4-230B-545DBC27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90" y="2132820"/>
            <a:ext cx="1694038" cy="16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624A7-3BF5-1F31-3594-77B413B13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843" y="4365130"/>
            <a:ext cx="3134162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140F0-69A5-FD70-16D9-EDBF024F97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00" y="6093370"/>
            <a:ext cx="7345020" cy="1224410"/>
          </a:xfrm>
        </p:spPr>
        <p:txBody>
          <a:bodyPr/>
          <a:lstStyle/>
          <a:p>
            <a:r>
              <a:rPr lang="en-US" dirty="0"/>
              <a:t>For more information please contact your local Avesco dealer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AF794-3060-969B-EEB9-D178FBF4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0" y="1988800"/>
            <a:ext cx="6510360" cy="38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9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1">
            <a:extLst>
              <a:ext uri="{FF2B5EF4-FFF2-40B4-BE49-F238E27FC236}">
                <a16:creationId xmlns:a16="http://schemas.microsoft.com/office/drawing/2014/main" id="{6BA04BDD-CEAF-8F39-0792-EA65E1952BAB}"/>
              </a:ext>
            </a:extLst>
          </p:cNvPr>
          <p:cNvSpPr txBox="1"/>
          <p:nvPr/>
        </p:nvSpPr>
        <p:spPr>
          <a:xfrm>
            <a:off x="161705" y="516488"/>
            <a:ext cx="796622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966GC - BASIC, TOUGH and AFFORDABLE </a:t>
            </a:r>
            <a:br>
              <a:rPr lang="en-US" sz="2400" b="1" dirty="0"/>
            </a:br>
            <a:r>
              <a:rPr lang="en-US" sz="2400" b="1" dirty="0"/>
              <a:t>Multi-purpose loader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4A4D86-8B06-0770-45E2-4BE9195454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0" t="28370" r="4393" b="20675"/>
          <a:stretch/>
        </p:blipFill>
        <p:spPr>
          <a:xfrm>
            <a:off x="4101843" y="2492870"/>
            <a:ext cx="4887333" cy="2865109"/>
          </a:xfrm>
          <a:prstGeom prst="rect">
            <a:avLst/>
          </a:prstGeom>
        </p:spPr>
      </p:pic>
      <p:sp>
        <p:nvSpPr>
          <p:cNvPr id="4" name="Textfeld 7">
            <a:extLst>
              <a:ext uri="{FF2B5EF4-FFF2-40B4-BE49-F238E27FC236}">
                <a16:creationId xmlns:a16="http://schemas.microsoft.com/office/drawing/2014/main" id="{B06D7F38-2B5B-6624-B7BE-ECBC0101D2C4}"/>
              </a:ext>
            </a:extLst>
          </p:cNvPr>
          <p:cNvSpPr txBox="1"/>
          <p:nvPr/>
        </p:nvSpPr>
        <p:spPr>
          <a:xfrm>
            <a:off x="323410" y="1952263"/>
            <a:ext cx="357606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2000" kern="1200" dirty="0">
                <a:solidFill>
                  <a:srgbClr val="000000"/>
                </a:solidFill>
              </a:rPr>
              <a:t>Key design </a:t>
            </a:r>
            <a:r>
              <a:rPr lang="de-DE" sz="2000" kern="1200" dirty="0" err="1">
                <a:solidFill>
                  <a:srgbClr val="000000"/>
                </a:solidFill>
              </a:rPr>
              <a:t>criteria</a:t>
            </a:r>
            <a:endParaRPr lang="de-DE" sz="2000" kern="1200" dirty="0">
              <a:solidFill>
                <a:srgbClr val="000000"/>
              </a:solidFill>
            </a:endParaRPr>
          </a:p>
          <a:p>
            <a:pPr marL="0" lvl="1"/>
            <a:endParaRPr lang="de-DE" sz="2000" dirty="0">
              <a:solidFill>
                <a:srgbClr val="0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</a:rPr>
              <a:t>Simple to operate, maintain and service</a:t>
            </a:r>
            <a:br>
              <a:rPr lang="en-US" sz="2000" kern="1200" dirty="0">
                <a:solidFill>
                  <a:srgbClr val="000000"/>
                </a:solidFill>
              </a:rPr>
            </a:br>
            <a:r>
              <a:rPr lang="en-US" sz="1400" i="1" kern="1200" dirty="0">
                <a:solidFill>
                  <a:srgbClr val="000000"/>
                </a:solidFill>
              </a:rPr>
              <a:t>‘All I Need’ features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</a:rPr>
              <a:t>Cat world-class reliability</a:t>
            </a:r>
            <a:br>
              <a:rPr lang="en-US" sz="2000" kern="1200" dirty="0">
                <a:solidFill>
                  <a:srgbClr val="000000"/>
                </a:solidFill>
              </a:rPr>
            </a:br>
            <a:r>
              <a:rPr lang="en-US" sz="1400" i="1" kern="1200" dirty="0">
                <a:solidFill>
                  <a:srgbClr val="000000"/>
                </a:solidFill>
              </a:rPr>
              <a:t>Caterpillar designs and components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</a:rPr>
              <a:t>Low fuel consumption</a:t>
            </a:r>
            <a:br>
              <a:rPr lang="en-US" sz="2000" kern="1200" dirty="0">
                <a:solidFill>
                  <a:srgbClr val="000000"/>
                </a:solidFill>
              </a:rPr>
            </a:br>
            <a:r>
              <a:rPr lang="en-US" sz="1400" i="1" kern="1200" dirty="0">
                <a:solidFill>
                  <a:srgbClr val="000000"/>
                </a:solidFill>
              </a:rPr>
              <a:t>Load sense hydraulics and fully CAT designed system integration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</a:rPr>
              <a:t>Performance to get the job done</a:t>
            </a:r>
            <a:br>
              <a:rPr lang="en-US" sz="2000" kern="1200" dirty="0">
                <a:solidFill>
                  <a:srgbClr val="000000"/>
                </a:solidFill>
              </a:rPr>
            </a:br>
            <a:r>
              <a:rPr lang="en-US" sz="1400" i="1" kern="1200" dirty="0">
                <a:solidFill>
                  <a:srgbClr val="000000"/>
                </a:solidFill>
              </a:rPr>
              <a:t>Performance series buckets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kern="1200" dirty="0">
                <a:solidFill>
                  <a:srgbClr val="000000"/>
                </a:solidFill>
              </a:rPr>
              <a:t>Lower acquisition costs</a:t>
            </a:r>
          </a:p>
          <a:p>
            <a:pPr marL="0" lvl="1"/>
            <a:endParaRPr lang="de-DE" sz="2000" kern="1200" dirty="0">
              <a:solidFill>
                <a:srgbClr val="000000"/>
              </a:solidFill>
            </a:endParaRPr>
          </a:p>
          <a:p>
            <a:pPr marL="0" lvl="1"/>
            <a:br>
              <a:rPr lang="de-DE" sz="2000" kern="1200" dirty="0">
                <a:solidFill>
                  <a:srgbClr val="000000"/>
                </a:solidFill>
              </a:rPr>
            </a:br>
            <a:endParaRPr lang="en-US" sz="2000" dirty="0"/>
          </a:p>
          <a:p>
            <a:pPr marL="354013" lvl="1" indent="-354013">
              <a:buFont typeface="Arial" charset="0"/>
              <a:buChar char="•"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>
              <a:buFont typeface="Arial" charset="0"/>
              <a:buChar char="•"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1">
            <a:extLst>
              <a:ext uri="{FF2B5EF4-FFF2-40B4-BE49-F238E27FC236}">
                <a16:creationId xmlns:a16="http://schemas.microsoft.com/office/drawing/2014/main" id="{6BA04BDD-CEAF-8F39-0792-EA65E1952BAB}"/>
              </a:ext>
            </a:extLst>
          </p:cNvPr>
          <p:cNvSpPr txBox="1"/>
          <p:nvPr/>
        </p:nvSpPr>
        <p:spPr>
          <a:xfrm>
            <a:off x="0" y="404580"/>
            <a:ext cx="796622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Simple to operate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If operator knows how to use wheel loader – he will quickly get used to this one</a:t>
            </a:r>
          </a:p>
        </p:txBody>
      </p:sp>
      <p:sp>
        <p:nvSpPr>
          <p:cNvPr id="4" name="Textfeld 7">
            <a:extLst>
              <a:ext uri="{FF2B5EF4-FFF2-40B4-BE49-F238E27FC236}">
                <a16:creationId xmlns:a16="http://schemas.microsoft.com/office/drawing/2014/main" id="{B06D7F38-2B5B-6624-B7BE-ECBC0101D2C4}"/>
              </a:ext>
            </a:extLst>
          </p:cNvPr>
          <p:cNvSpPr txBox="1"/>
          <p:nvPr/>
        </p:nvSpPr>
        <p:spPr>
          <a:xfrm>
            <a:off x="323410" y="1952263"/>
            <a:ext cx="42485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Easy to operate, intuitive controls and simple user interface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Pilot-operated hydraulic implement controls deliver low-effort operation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Extended side windows with wide, flat front windshield for better visibility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Ladders on both sides for easy access</a:t>
            </a:r>
            <a:br>
              <a:rPr lang="de-DE" sz="2000" kern="1200" dirty="0">
                <a:solidFill>
                  <a:srgbClr val="000000"/>
                </a:solidFill>
                <a:latin typeface="+mn-lt"/>
              </a:rPr>
            </a:br>
            <a:endParaRPr lang="en-US" sz="2000" dirty="0">
              <a:latin typeface="+mn-lt"/>
            </a:endParaRPr>
          </a:p>
          <a:p>
            <a:pPr marL="354013" lvl="1" indent="-354013">
              <a:buFont typeface="Arial" charset="0"/>
              <a:buChar char="•"/>
            </a:pPr>
            <a:endParaRPr lang="en-US" altLang="en-US" sz="2000" kern="0" dirty="0">
              <a:latin typeface="+mn-lt"/>
              <a:cs typeface="Arial" panose="020B0604020202020204" pitchFamily="34" charset="0"/>
            </a:endParaRPr>
          </a:p>
          <a:p>
            <a:pPr marL="354013" lvl="1" indent="-354013">
              <a:buFont typeface="Arial" charset="0"/>
              <a:buChar char="•"/>
            </a:pPr>
            <a:endParaRPr lang="en-US" altLang="en-US" sz="2000" kern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431D7-F3A5-1B94-5AF7-B561628B9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10" y="1842598"/>
            <a:ext cx="2880400" cy="216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FEB6E6-BCC9-F928-855F-8357218CA3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1" b="14330"/>
          <a:stretch/>
        </p:blipFill>
        <p:spPr>
          <a:xfrm>
            <a:off x="5364110" y="4059769"/>
            <a:ext cx="2083672" cy="25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7380" y="620610"/>
            <a:ext cx="843139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CH" sz="2400" b="1" dirty="0"/>
              <a:t> </a:t>
            </a:r>
            <a:r>
              <a:rPr lang="en-US" sz="2400" b="1" dirty="0"/>
              <a:t>Simple to maintain and service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7849" y="1896931"/>
            <a:ext cx="2999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Easy to maintain and service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0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Low fuel consumption with on-demand fan and load-sensing hydraulics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rgbClr val="0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000000"/>
                </a:solidFill>
              </a:rPr>
              <a:t>Convenient service points and sight gauges allow for quick daily maintenance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>
              <a:buFont typeface="Arial" charset="0"/>
              <a:buChar char="•"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truck on a beach&#10;&#10;Description generated with high confidence">
            <a:extLst>
              <a:ext uri="{FF2B5EF4-FFF2-40B4-BE49-F238E27FC236}">
                <a16:creationId xmlns:a16="http://schemas.microsoft.com/office/drawing/2014/main" id="{5BE1667F-724E-607A-419F-33646E8A7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8" y="2060810"/>
            <a:ext cx="3177382" cy="1790696"/>
          </a:xfrm>
          <a:prstGeom prst="rect">
            <a:avLst/>
          </a:prstGeom>
        </p:spPr>
      </p:pic>
      <p:pic>
        <p:nvPicPr>
          <p:cNvPr id="3" name="Picture 2" descr="https://eastus21-mediap.svc.ms/transform/thumbnail?provider=spo&amp;inputFormat=jpg&amp;cs=fFNQTw&amp;docid=https%3A%2F%2Fcaterpillar.sharepoint.com%3A443%2F_api%2Fv2.0%2Fdrives%2Fb!Mr-GRJjOA0W8EuwtSXCEM1IaU13k_v9DtH4O72DJe-JfWLhGdVgHRogqEyJ0uyJ4%2Fitems%2F01SBMGWRDND7S37I3PRBFIBICYZ2PCTV3C%3Fversion%3DPublished&amp;access_token=eyJ0eXAiOiJKV1QiLCJhbGciOiJub25lIn0.eyJhdWQiOiIwMDAwMDAwMy0wMDAwLTBmZjEtY2UwMC0wMDAwMDAwMDAwMDAvY2F0ZXJwaWxsYXIuc2hhcmVwb2ludC5jb21AY2ViMTc3YmYtMDEzYi00OWFiLThhOWMtNGFiY2UzMmFmYzFlIiwiaXNzIjoiMDAwMDAwMDMtMDAwMC0wZmYxLWNlMDAtMDAwMDAwMDAwMDAwIiwibmJmIjoiMTU1MzYxNDc0MyIsImV4cCI6IjE1NTM2MzYzNDMiLCJlbmRwb2ludHVybCI6IlhFM2JZS2RBL1BXRzFUcDVTbUI1MTBPYnZKeGtTdnRIVG5iWXBXVWF2Mzg9IiwiZW5kcG9pbnR1cmxMZW5ndGgiOiIxMTgiLCJpc2xvb3BiYWNrIjoiVHJ1ZSIsImNpZCI6Ik5EZGpaR05qT1dVdE5UQmtPUzA0TURBd0xXVXhNRFl0TVdNellqVTBOemxpTlRFeiIsInZlciI6Imhhc2hlZHByb29mdG9rZW4iLCJzaXRlaWQiOiJORFE0Tm1KbU16SXRZMlU1T0MwME5UQXpMV0pqTVRJdFpXTXlaRFE1TnpBNE5ETXoiLCJuYW1laWQiOiIwIy5mfG1lbWJlcnNoaXB8c2hpbmtsZV9hbXlAY2F0LmNvbSIsIm5paSI6Im1pY3Jvc29mdC5zaGFyZXBvaW50IiwiaXN1c2VyIjoidHJ1ZSIsImNhY2hla2V5IjoiMGguZnxtZW1iZXJzaGlwfDEwMDMzZmZmYWQ2NDdhZDRAbGl2ZS5jb20iLCJ0dCI6IjAiLCJ1c2VQZXJzaXN0ZW50Q29va2llIjoiMiJ9.UEdia1FLNGd5eFpRMlYwczZwTGJWR05iL3A3OFl2TitMUC9YM2pUa3ZRST0&amp;encodeFailures=1&amp;width=1920&amp;height=851&amp;srcWidth=&amp;srcHeight=">
            <a:extLst>
              <a:ext uri="{FF2B5EF4-FFF2-40B4-BE49-F238E27FC236}">
                <a16:creationId xmlns:a16="http://schemas.microsoft.com/office/drawing/2014/main" id="{961E1B42-932A-FB5A-2354-1527DBA1D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0"/>
          <a:stretch/>
        </p:blipFill>
        <p:spPr bwMode="auto">
          <a:xfrm>
            <a:off x="4556738" y="4092867"/>
            <a:ext cx="1394381" cy="21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A04AFF-A905-42C8-8A53-7E172ECF63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0" y="4092867"/>
            <a:ext cx="2724270" cy="1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19" y="497854"/>
            <a:ext cx="882059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Short downtimes because it requires very little maintenance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Low consumption thanks to the CAT engine technology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Integrated Cat machine systems result in lower fuel consumption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3050" y="2132820"/>
            <a:ext cx="5475811" cy="4826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CH" b="1" dirty="0"/>
              <a:t>Engine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dirty="0"/>
              <a:t>Low </a:t>
            </a:r>
            <a:r>
              <a:rPr lang="de-CH" dirty="0" err="1"/>
              <a:t>consumption</a:t>
            </a:r>
            <a:r>
              <a:rPr lang="de-CH" dirty="0"/>
              <a:t>, reliable CAT 6 </a:t>
            </a:r>
            <a:r>
              <a:rPr lang="de-CH" dirty="0" err="1"/>
              <a:t>cylinder</a:t>
            </a:r>
            <a:r>
              <a:rPr lang="de-CH" dirty="0"/>
              <a:t> </a:t>
            </a:r>
            <a:r>
              <a:rPr lang="de-CH" dirty="0" err="1"/>
              <a:t>diesel</a:t>
            </a:r>
            <a:r>
              <a:rPr lang="de-CH" dirty="0"/>
              <a:t> </a:t>
            </a:r>
            <a:r>
              <a:rPr lang="de-CH" dirty="0" err="1"/>
              <a:t>engine</a:t>
            </a:r>
            <a:r>
              <a:rPr lang="de-CH" dirty="0"/>
              <a:t> C9.3B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dirty="0" err="1"/>
              <a:t>Latest</a:t>
            </a:r>
            <a:r>
              <a:rPr lang="de-CH" dirty="0"/>
              <a:t> </a:t>
            </a:r>
            <a:r>
              <a:rPr lang="de-CH" dirty="0" err="1"/>
              <a:t>engine</a:t>
            </a:r>
            <a:r>
              <a:rPr lang="de-CH" dirty="0"/>
              <a:t> </a:t>
            </a:r>
            <a:r>
              <a:rPr lang="de-CH" dirty="0" err="1"/>
              <a:t>technology</a:t>
            </a:r>
            <a:r>
              <a:rPr lang="de-CH" dirty="0"/>
              <a:t> </a:t>
            </a:r>
            <a:r>
              <a:rPr lang="de-CH" dirty="0" err="1"/>
              <a:t>meets</a:t>
            </a:r>
            <a:r>
              <a:rPr lang="de-CH" dirty="0"/>
              <a:t> Stage V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Cat passive regeneration</a:t>
            </a:r>
            <a:r>
              <a:rPr lang="lt-LT" dirty="0"/>
              <a:t> -</a:t>
            </a:r>
            <a:r>
              <a:rPr lang="en-US" dirty="0"/>
              <a:t> </a:t>
            </a:r>
            <a:r>
              <a:rPr lang="lt-LT" sz="1800" dirty="0" err="1"/>
              <a:t>simple</a:t>
            </a:r>
            <a:r>
              <a:rPr lang="lt-LT" sz="1800" dirty="0"/>
              <a:t>, </a:t>
            </a:r>
            <a:r>
              <a:rPr lang="lt-LT" sz="1800" dirty="0" err="1"/>
              <a:t>reliable</a:t>
            </a:r>
            <a:r>
              <a:rPr lang="lt-LT" sz="1800" dirty="0"/>
              <a:t> </a:t>
            </a:r>
            <a:r>
              <a:rPr lang="lt-LT" sz="1800" dirty="0" err="1"/>
              <a:t>and</a:t>
            </a:r>
            <a:r>
              <a:rPr lang="lt-LT" sz="1800" dirty="0"/>
              <a:t> </a:t>
            </a:r>
            <a:r>
              <a:rPr lang="lt-LT" sz="1800" dirty="0" err="1"/>
              <a:t>service</a:t>
            </a:r>
            <a:r>
              <a:rPr lang="lt-LT" sz="1800" dirty="0"/>
              <a:t> </a:t>
            </a:r>
            <a:r>
              <a:rPr lang="lt-LT" sz="1800" dirty="0" err="1"/>
              <a:t>free</a:t>
            </a:r>
            <a:r>
              <a:rPr lang="lt-LT" sz="1800" dirty="0"/>
              <a:t> </a:t>
            </a:r>
            <a:r>
              <a:rPr lang="lt-LT" sz="1800" dirty="0" err="1"/>
              <a:t>solution</a:t>
            </a:r>
            <a:r>
              <a:rPr lang="lt-LT" sz="1800" dirty="0"/>
              <a:t> </a:t>
            </a:r>
            <a:r>
              <a:rPr lang="lt-LT" sz="1800" dirty="0" err="1"/>
              <a:t>invisible</a:t>
            </a:r>
            <a:r>
              <a:rPr lang="lt-LT" sz="1800" dirty="0"/>
              <a:t> to 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operator</a:t>
            </a:r>
            <a:endParaRPr lang="lt-LT" sz="18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CH" sz="1800" dirty="0"/>
              <a:t>Non-EGR </a:t>
            </a:r>
            <a:r>
              <a:rPr lang="de-CH" sz="1800" dirty="0" err="1"/>
              <a:t>air</a:t>
            </a:r>
            <a:r>
              <a:rPr lang="de-CH" sz="1800" dirty="0"/>
              <a:t> </a:t>
            </a:r>
            <a:r>
              <a:rPr lang="de-CH" sz="1800" dirty="0" err="1"/>
              <a:t>system</a:t>
            </a:r>
            <a:r>
              <a:rPr lang="de-CH" sz="1800" dirty="0"/>
              <a:t>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improved</a:t>
            </a:r>
            <a:r>
              <a:rPr lang="de-CH" sz="1800" dirty="0"/>
              <a:t> </a:t>
            </a:r>
            <a:r>
              <a:rPr lang="de-CH" sz="1800" dirty="0" err="1"/>
              <a:t>reliability</a:t>
            </a:r>
            <a:r>
              <a:rPr lang="de-CH" sz="1800" dirty="0"/>
              <a:t> 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Caterpillar designed Planetary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Smooth and efficient machine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Durability – derived from 966H</a:t>
            </a:r>
          </a:p>
          <a:p>
            <a:endParaRPr lang="en-US" altLang="en-US" sz="18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8" name="AutoShape 2" descr="Bildergebnis für cat c7.1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4" descr="Bildergebnis für cat c7.1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" name="Picture 3" descr="A picture containing engine&#10;&#10;Description automatically generated">
            <a:extLst>
              <a:ext uri="{FF2B5EF4-FFF2-40B4-BE49-F238E27FC236}">
                <a16:creationId xmlns:a16="http://schemas.microsoft.com/office/drawing/2014/main" id="{08EB2540-8527-747D-343C-313C3DF69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10" y="1886441"/>
            <a:ext cx="1576003" cy="2364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F5996-3F3F-0F82-CFB3-8DDFCBFF6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9648" y="4355576"/>
            <a:ext cx="2319405" cy="22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831964"/>
            <a:ext cx="882059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Reduce downtime with maximum DURABILITY</a:t>
            </a:r>
          </a:p>
        </p:txBody>
      </p:sp>
      <p:sp>
        <p:nvSpPr>
          <p:cNvPr id="8" name="AutoShape 2" descr="Bildergebnis für cat c7.1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4" descr="Bildergebnis für cat c7.1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764FA-3318-C06A-23C5-B6A17D955B68}"/>
              </a:ext>
            </a:extLst>
          </p:cNvPr>
          <p:cNvSpPr txBox="1"/>
          <p:nvPr/>
        </p:nvSpPr>
        <p:spPr>
          <a:xfrm>
            <a:off x="246464" y="1916790"/>
            <a:ext cx="5045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Durable and reliable chassis, axles, Z-bar linkage structures</a:t>
            </a:r>
            <a:r>
              <a:rPr lang="lt-LT" dirty="0"/>
              <a:t> – </a:t>
            </a:r>
            <a:r>
              <a:rPr lang="lt-LT" dirty="0" err="1"/>
              <a:t>design</a:t>
            </a:r>
            <a:r>
              <a:rPr lang="lt-LT" dirty="0"/>
              <a:t> </a:t>
            </a:r>
            <a:r>
              <a:rPr lang="en-US" dirty="0"/>
              <a:t>taken from</a:t>
            </a:r>
            <a:r>
              <a:rPr lang="lt-LT" dirty="0"/>
              <a:t> 966</a:t>
            </a:r>
            <a:r>
              <a:rPr lang="en-US" dirty="0"/>
              <a:t> time tested</a:t>
            </a:r>
            <a:r>
              <a:rPr lang="lt-LT" dirty="0"/>
              <a:t> </a:t>
            </a:r>
            <a:r>
              <a:rPr lang="en-US" dirty="0"/>
              <a:t>series</a:t>
            </a:r>
          </a:p>
          <a:p>
            <a:endParaRPr lang="en-US" dirty="0"/>
          </a:p>
          <a:p>
            <a:r>
              <a:rPr lang="lt-LT" dirty="0"/>
              <a:t>A</a:t>
            </a:r>
            <a:r>
              <a:rPr lang="en-US" dirty="0" err="1"/>
              <a:t>xles</a:t>
            </a:r>
            <a:r>
              <a:rPr lang="en-US" dirty="0"/>
              <a:t> choices</a:t>
            </a:r>
            <a:br>
              <a:rPr lang="lt-LT" dirty="0"/>
            </a:br>
            <a:r>
              <a:rPr lang="lt-LT" dirty="0"/>
              <a:t>- </a:t>
            </a:r>
            <a:r>
              <a:rPr lang="en-US" altLang="en-US" sz="1800" dirty="0"/>
              <a:t>Open Differentials F/R</a:t>
            </a:r>
            <a:br>
              <a:rPr lang="lt-LT" altLang="en-US" dirty="0"/>
            </a:br>
            <a:r>
              <a:rPr lang="lt-LT" altLang="en-US" dirty="0"/>
              <a:t>- </a:t>
            </a:r>
            <a:r>
              <a:rPr lang="pt-BR" altLang="en-US" dirty="0"/>
              <a:t>LSD (R, F&amp;R) (optional)</a:t>
            </a:r>
            <a:endParaRPr lang="en-US" altLang="en-US" sz="1800" dirty="0">
              <a:solidFill>
                <a:srgbClr val="0070C0"/>
              </a:solidFill>
            </a:endParaRPr>
          </a:p>
          <a:p>
            <a:br>
              <a:rPr lang="lt-LT" dirty="0"/>
            </a:br>
            <a:br>
              <a:rPr lang="lt-LT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42C23-1B81-84B2-CFE4-7FEA910F6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9406" y="1881463"/>
            <a:ext cx="2981586" cy="2308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28DAF0-989C-A5BF-C293-500EA650C3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21894" r="44570" b="5555"/>
          <a:stretch/>
        </p:blipFill>
        <p:spPr>
          <a:xfrm>
            <a:off x="5179406" y="4365130"/>
            <a:ext cx="2965473" cy="23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34C65-5670-C3F8-BBC1-6FD34471B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490" y="4359501"/>
            <a:ext cx="2965473" cy="18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8977" y="591047"/>
            <a:ext cx="8820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New common GC cab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Comfort and safety all day long</a:t>
            </a:r>
          </a:p>
        </p:txBody>
      </p:sp>
      <p:sp>
        <p:nvSpPr>
          <p:cNvPr id="8" name="AutoShape 2" descr="Bildergebnis für cat c7.1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4" descr="Bildergebnis für cat c7.1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764FA-3318-C06A-23C5-B6A17D955B68}"/>
              </a:ext>
            </a:extLst>
          </p:cNvPr>
          <p:cNvSpPr txBox="1"/>
          <p:nvPr/>
        </p:nvSpPr>
        <p:spPr>
          <a:xfrm>
            <a:off x="372722" y="1958952"/>
            <a:ext cx="4991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Welded ROPS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suspended seat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Pilot operated low effort implement control (levers or joystick)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 Payload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conditioner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Ride Control accumulator to reduce vibrations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https://eastus21-mediap.svc.ms/transform/thumbnail?provider=spo&amp;inputFormat=jpg&amp;cs=fFNQTw&amp;docid=https%3A%2F%2Fcaterpillar.sharepoint.com%3A443%2F_api%2Fv2.0%2Fdrives%2Fb!Mr-GRJjOA0W8EuwtSXCEM1IaU13k_v9DtH4O72DJe-JfWLhGdVgHRogqEyJ0uyJ4%2Fitems%2F01SBMGWRFYIXBACGRIXZE2IAZBONQ344Y2%3Fversion%3DPublished&amp;access_token=eyJ0eXAiOiJKV1QiLCJhbGciOiJub25lIn0.eyJhdWQiOiIwMDAwMDAwMy0wMDAwLTBmZjEtY2UwMC0wMDAwMDAwMDAwMDAvY2F0ZXJwaWxsYXIuc2hhcmVwb2ludC5jb21AY2ViMTc3YmYtMDEzYi00OWFiLThhOWMtNGFiY2UzMmFmYzFlIiwiaXNzIjoiMDAwMDAwMDMtMDAwMC0wZmYxLWNlMDAtMDAwMDAwMDAwMDAwIiwibmJmIjoiMTU1MzYxNDc0MyIsImV4cCI6IjE1NTM2MzYzNDMiLCJlbmRwb2ludHVybCI6IlhFM2JZS2RBL1BXRzFUcDVTbUI1MTBPYnZKeGtTdnRIVG5iWXBXVWF2Mzg9IiwiZW5kcG9pbnR1cmxMZW5ndGgiOiIxMTgiLCJpc2xvb3BiYWNrIjoiVHJ1ZSIsImNpZCI6Ik5EZGpaR05qT1dVdE5UQmtPUzA0TURBd0xXVXhNRFl0TVdNellqVTBOemxpTlRFeiIsInZlciI6Imhhc2hlZHByb29mdG9rZW4iLCJzaXRlaWQiOiJORFE0Tm1KbU16SXRZMlU1T0MwME5UQXpMV0pqTVRJdFpXTXlaRFE1TnpBNE5ETXoiLCJuYW1laWQiOiIwIy5mfG1lbWJlcnNoaXB8c2hpbmtsZV9hbXlAY2F0LmNvbSIsIm5paSI6Im1pY3Jvc29mdC5zaGFyZXBvaW50IiwiaXN1c2VyIjoidHJ1ZSIsImNhY2hla2V5IjoiMGguZnxtZW1iZXJzaGlwfDEwMDMzZmZmYWQ2NDdhZDRAbGl2ZS5jb20iLCJ0dCI6IjAiLCJ1c2VQZXJzaXN0ZW50Q29va2llIjoiMiJ9.UEdia1FLNGd5eFpRMlYwczZwTGJWR05iL3A3OFl2TitMUC9YM2pUa3ZRST0&amp;encodeFailures=1&amp;width=1920&amp;height=851&amp;srcWidth=&amp;srcHeight=">
            <a:extLst>
              <a:ext uri="{FF2B5EF4-FFF2-40B4-BE49-F238E27FC236}">
                <a16:creationId xmlns:a16="http://schemas.microsoft.com/office/drawing/2014/main" id="{0415ED8E-F2D6-2E84-50FE-9F94340E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15" y="3990277"/>
            <a:ext cx="1664378" cy="24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A9A5AF1-8827-CFCE-8472-6660560E0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0" y="4221109"/>
            <a:ext cx="3441530" cy="2294353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C7E350BF-EF0C-361E-56B9-823014D22A34}"/>
              </a:ext>
            </a:extLst>
          </p:cNvPr>
          <p:cNvSpPr/>
          <p:nvPr/>
        </p:nvSpPr>
        <p:spPr>
          <a:xfrm>
            <a:off x="4010574" y="6053797"/>
            <a:ext cx="1122852" cy="461665"/>
          </a:xfrm>
          <a:prstGeom prst="borderCallout1">
            <a:avLst>
              <a:gd name="adj1" fmla="val 48877"/>
              <a:gd name="adj2" fmla="val -915"/>
              <a:gd name="adj3" fmla="val -36583"/>
              <a:gd name="adj4" fmla="val -128456"/>
            </a:avLst>
          </a:prstGeom>
          <a:solidFill>
            <a:schemeClr val="bg1">
              <a:lumMod val="85000"/>
            </a:schemeClr>
          </a:solidFill>
          <a:ln w="38100" cap="flat" cmpd="sng">
            <a:solidFill>
              <a:srgbClr val="FFC000"/>
            </a:solidFill>
            <a:round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Cat Payload Kit installation</a:t>
            </a:r>
            <a:endParaRPr lang="en-US" sz="1200" b="1" i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4" descr="https://eastus21-mediap.svc.ms/transform/thumbnail?provider=spo&amp;inputFormat=jpg&amp;cs=fFNQTw&amp;docid=https%3A%2F%2Fcaterpillar.sharepoint.com%3A443%2F_api%2Fv2.0%2Fdrives%2Fb!Mr-GRJjOA0W8EuwtSXCEM1IaU13k_v9DtH4O72DJe-JfWLhGdVgHRogqEyJ0uyJ4%2Fitems%2F01SBMGWRFCZ2SXZOCVVVGIRXGWWJUGSALC%3Fversion%3DPublished&amp;access_token=eyJ0eXAiOiJKV1QiLCJhbGciOiJub25lIn0.eyJhdWQiOiIwMDAwMDAwMy0wMDAwLTBmZjEtY2UwMC0wMDAwMDAwMDAwMDAvY2F0ZXJwaWxsYXIuc2hhcmVwb2ludC5jb21AY2ViMTc3YmYtMDEzYi00OWFiLThhOWMtNGFiY2UzMmFmYzFlIiwiaXNzIjoiMDAwMDAwMDMtMDAwMC0wZmYxLWNlMDAtMDAwMDAwMDAwMDAwIiwibmJmIjoiMTU1MzYxNDc0MyIsImV4cCI6IjE1NTM2MzYzNDMiLCJlbmRwb2ludHVybCI6IlhFM2JZS2RBL1BXRzFUcDVTbUI1MTBPYnZKeGtTdnRIVG5iWXBXVWF2Mzg9IiwiZW5kcG9pbnR1cmxMZW5ndGgiOiIxMTgiLCJpc2xvb3BiYWNrIjoiVHJ1ZSIsImNpZCI6Ik5EZGpaR05qT1dVdE5UQmtPUzA0TURBd0xXVXhNRFl0TVdNellqVTBOemxpTlRFeiIsInZlciI6Imhhc2hlZHByb29mdG9rZW4iLCJzaXRlaWQiOiJORFE0Tm1KbU16SXRZMlU1T0MwME5UQXpMV0pqTVRJdFpXTXlaRFE1TnpBNE5ETXoiLCJuYW1laWQiOiIwIy5mfG1lbWJlcnNoaXB8c2hpbmtsZV9hbXlAY2F0LmNvbSIsIm5paSI6Im1pY3Jvc29mdC5zaGFyZXBvaW50IiwiaXN1c2VyIjoidHJ1ZSIsImNhY2hla2V5IjoiMGguZnxtZW1iZXJzaGlwfDEwMDMzZmZmYWQ2NDdhZDRAbGl2ZS5jb20iLCJ0dCI6IjAiLCJ1c2VQZXJzaXN0ZW50Q29va2llIjoiMiJ9.UEdia1FLNGd5eFpRMlYwczZwTGJWR05iL3A3OFl2TitMUC9YM2pUa3ZRST0&amp;encodeFailures=1&amp;width=1920&amp;height=851&amp;srcWidth=&amp;srcHeight=">
            <a:extLst>
              <a:ext uri="{FF2B5EF4-FFF2-40B4-BE49-F238E27FC236}">
                <a16:creationId xmlns:a16="http://schemas.microsoft.com/office/drawing/2014/main" id="{B771EBD5-1257-E6B5-A8DE-A966064FC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0" b="5553"/>
          <a:stretch/>
        </p:blipFill>
        <p:spPr bwMode="auto">
          <a:xfrm>
            <a:off x="5715979" y="1964263"/>
            <a:ext cx="1952451" cy="18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D9AA72DE-C890-11CA-B96C-A528FB249808}"/>
              </a:ext>
            </a:extLst>
          </p:cNvPr>
          <p:cNvSpPr/>
          <p:nvPr/>
        </p:nvSpPr>
        <p:spPr>
          <a:xfrm>
            <a:off x="3772015" y="4777763"/>
            <a:ext cx="1122852" cy="461665"/>
          </a:xfrm>
          <a:prstGeom prst="borderCallout1">
            <a:avLst>
              <a:gd name="adj1" fmla="val 48877"/>
              <a:gd name="adj2" fmla="val -915"/>
              <a:gd name="adj3" fmla="val 7721"/>
              <a:gd name="adj4" fmla="val -178817"/>
            </a:avLst>
          </a:prstGeom>
          <a:solidFill>
            <a:schemeClr val="bg1">
              <a:lumMod val="85000"/>
            </a:schemeClr>
          </a:solidFill>
          <a:ln w="38100" cap="flat" cmpd="sng">
            <a:solidFill>
              <a:srgbClr val="FFC000"/>
            </a:solidFill>
            <a:round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Rear-view camera</a:t>
            </a:r>
            <a:endParaRPr lang="en-US" sz="1200" b="1" i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907361"/>
            <a:ext cx="882059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Use just one machine with machine VERSATILITY</a:t>
            </a:r>
          </a:p>
        </p:txBody>
      </p:sp>
      <p:sp>
        <p:nvSpPr>
          <p:cNvPr id="8" name="AutoShape 2" descr="Bildergebnis für cat c7.1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4" descr="Bildergebnis für cat c7.1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AAEAF-637F-D174-EC5B-A34500AAD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273050" y="1988799"/>
            <a:ext cx="2376330" cy="2203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9B17F-10A9-CCF9-3D3A-0EB29DDE4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t="17583" r="3619"/>
          <a:stretch/>
        </p:blipFill>
        <p:spPr>
          <a:xfrm>
            <a:off x="2771749" y="1988800"/>
            <a:ext cx="2432913" cy="2203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EFD53-508F-BE72-926B-77473FB280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0"/>
          <a:stretch/>
        </p:blipFill>
        <p:spPr>
          <a:xfrm>
            <a:off x="5471034" y="1976768"/>
            <a:ext cx="2557446" cy="2199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3735F1-6D8C-2CF7-4EFE-EB5F18AF90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4329208"/>
            <a:ext cx="2376330" cy="2363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7C60F7-0568-A4AC-5FEE-0E6696C7E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60" y="4333515"/>
            <a:ext cx="3873838" cy="2359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EDDA94-83E8-B730-5BE2-9331F46557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28" y="4329208"/>
            <a:ext cx="1570631" cy="23559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D02256-5A6E-6166-D8A5-C1091DFD5639}"/>
              </a:ext>
            </a:extLst>
          </p:cNvPr>
          <p:cNvSpPr txBox="1"/>
          <p:nvPr/>
        </p:nvSpPr>
        <p:spPr>
          <a:xfrm>
            <a:off x="7033928" y="6437885"/>
            <a:ext cx="1138572" cy="276999"/>
          </a:xfrm>
          <a:prstGeom prst="rect">
            <a:avLst/>
          </a:prstGeom>
          <a:solidFill>
            <a:srgbClr val="FFCD1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Cat </a:t>
            </a:r>
            <a:r>
              <a:rPr lang="en-US" sz="1200" dirty="0" err="1"/>
              <a:t>Autolube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388F3-2C94-537F-CD4E-A6C5C55ED06A}"/>
              </a:ext>
            </a:extLst>
          </p:cNvPr>
          <p:cNvSpPr txBox="1"/>
          <p:nvPr/>
        </p:nvSpPr>
        <p:spPr>
          <a:xfrm>
            <a:off x="2843760" y="6408156"/>
            <a:ext cx="3873838" cy="276999"/>
          </a:xfrm>
          <a:prstGeom prst="rect">
            <a:avLst/>
          </a:prstGeom>
          <a:solidFill>
            <a:srgbClr val="FFCD1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Beacon, </a:t>
            </a:r>
            <a:r>
              <a:rPr lang="en-US" sz="1200" dirty="0" err="1"/>
              <a:t>Sunvisor</a:t>
            </a:r>
            <a:r>
              <a:rPr lang="en-US" sz="1200" dirty="0"/>
              <a:t>, Scavenge pre-cleaner, LED lights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D9F719-49E3-DD32-EA87-4DE6FDFE2123}"/>
              </a:ext>
            </a:extLst>
          </p:cNvPr>
          <p:cNvSpPr txBox="1"/>
          <p:nvPr/>
        </p:nvSpPr>
        <p:spPr>
          <a:xfrm>
            <a:off x="5471034" y="3914864"/>
            <a:ext cx="1138572" cy="276999"/>
          </a:xfrm>
          <a:prstGeom prst="rect">
            <a:avLst/>
          </a:prstGeom>
          <a:solidFill>
            <a:srgbClr val="FFCD1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Cat </a:t>
            </a:r>
            <a:r>
              <a:rPr lang="en-US" sz="1200" dirty="0" err="1"/>
              <a:t>Autolube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1ABAE0-BF4F-6855-7818-40D21F9E2AD9}"/>
              </a:ext>
            </a:extLst>
          </p:cNvPr>
          <p:cNvSpPr txBox="1"/>
          <p:nvPr/>
        </p:nvSpPr>
        <p:spPr>
          <a:xfrm>
            <a:off x="2785880" y="3914863"/>
            <a:ext cx="1728240" cy="276999"/>
          </a:xfrm>
          <a:prstGeom prst="rect">
            <a:avLst/>
          </a:prstGeom>
          <a:solidFill>
            <a:srgbClr val="FFCD1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Fusion quick coupler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DF182-D3F8-CACC-7F05-421A37DDB44F}"/>
              </a:ext>
            </a:extLst>
          </p:cNvPr>
          <p:cNvSpPr txBox="1"/>
          <p:nvPr/>
        </p:nvSpPr>
        <p:spPr>
          <a:xfrm>
            <a:off x="273050" y="3914865"/>
            <a:ext cx="1634580" cy="276999"/>
          </a:xfrm>
          <a:prstGeom prst="rect">
            <a:avLst/>
          </a:prstGeom>
          <a:solidFill>
            <a:srgbClr val="FFCD1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Strata air pre-cleaner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60AF83-8947-0474-4449-A5383133A72F}"/>
              </a:ext>
            </a:extLst>
          </p:cNvPr>
          <p:cNvSpPr txBox="1"/>
          <p:nvPr/>
        </p:nvSpPr>
        <p:spPr>
          <a:xfrm>
            <a:off x="273050" y="6415553"/>
            <a:ext cx="1138572" cy="276999"/>
          </a:xfrm>
          <a:prstGeom prst="rect">
            <a:avLst/>
          </a:prstGeom>
          <a:solidFill>
            <a:srgbClr val="FFCD1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Bottom guard</a:t>
            </a:r>
          </a:p>
        </p:txBody>
      </p:sp>
    </p:spTree>
    <p:extLst>
      <p:ext uri="{BB962C8B-B14F-4D97-AF65-F5344CB8AC3E}">
        <p14:creationId xmlns:p14="http://schemas.microsoft.com/office/powerpoint/2010/main" val="40762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0650" y="620610"/>
            <a:ext cx="882059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b="1" dirty="0"/>
              <a:t>Tire offerings</a:t>
            </a:r>
          </a:p>
        </p:txBody>
      </p:sp>
      <p:sp>
        <p:nvSpPr>
          <p:cNvPr id="8" name="AutoShape 2" descr="Bildergebnis für cat c7.1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9" name="AutoShape 4" descr="Bildergebnis für cat c7.1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FF799E-AA47-5405-4C45-88D10EEDBC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04" y="2548319"/>
            <a:ext cx="1370106" cy="8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0C1B7F-21E7-477A-2DD6-1FCFC4628D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328" y="3755555"/>
            <a:ext cx="1207059" cy="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E305B6-DC32-7315-0E32-CD9577A6FD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95" y="3702242"/>
            <a:ext cx="1200566" cy="94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6118D-EDF8-BE43-3D9F-89F8AEA589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660" y="2484000"/>
            <a:ext cx="1115045" cy="94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0245FE-BD53-AA49-22D6-E8CB0152E0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807" y="4882721"/>
            <a:ext cx="1158750" cy="917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2F65AC-B14A-211C-9EF4-9103381491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3151" y="4795407"/>
            <a:ext cx="1105412" cy="810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F70741F-6E54-A6B9-0095-2EE10E70BBBD}"/>
              </a:ext>
            </a:extLst>
          </p:cNvPr>
          <p:cNvSpPr txBox="1">
            <a:spLocks/>
          </p:cNvSpPr>
          <p:nvPr/>
        </p:nvSpPr>
        <p:spPr>
          <a:xfrm>
            <a:off x="120650" y="2123412"/>
            <a:ext cx="4354829" cy="407428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 b="1" dirty="0">
                <a:solidFill>
                  <a:srgbClr val="000000"/>
                </a:solidFill>
              </a:rPr>
              <a:t>L3 tire options </a:t>
            </a:r>
            <a:r>
              <a:rPr lang="en-US" sz="1600" b="1" dirty="0" err="1">
                <a:solidFill>
                  <a:srgbClr val="000000"/>
                </a:solidFill>
              </a:rPr>
              <a:t>fom</a:t>
            </a:r>
            <a:r>
              <a:rPr lang="en-US" sz="1600" b="1" dirty="0">
                <a:solidFill>
                  <a:srgbClr val="000000"/>
                </a:solidFill>
              </a:rPr>
              <a:t> factory</a:t>
            </a:r>
            <a:br>
              <a:rPr lang="en-US" sz="1600" b="1" dirty="0">
                <a:solidFill>
                  <a:srgbClr val="000000"/>
                </a:solidFill>
              </a:rPr>
            </a:br>
            <a:endParaRPr lang="en-US" sz="1600" b="1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</a:rPr>
              <a:t>Maxam MS 302</a:t>
            </a: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</a:rPr>
              <a:t>Triangle TB516</a:t>
            </a: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</a:rPr>
              <a:t>Bridgestone VJT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636EE9F-D24C-E7AD-845C-12502A34E609}"/>
              </a:ext>
            </a:extLst>
          </p:cNvPr>
          <p:cNvSpPr txBox="1">
            <a:spLocks/>
          </p:cNvSpPr>
          <p:nvPr/>
        </p:nvSpPr>
        <p:spPr>
          <a:xfrm>
            <a:off x="4668521" y="2118739"/>
            <a:ext cx="4354829" cy="407428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600" b="1" dirty="0">
                <a:solidFill>
                  <a:srgbClr val="000000"/>
                </a:solidFill>
              </a:rPr>
              <a:t>L5 tire options from factory</a:t>
            </a:r>
            <a:br>
              <a:rPr lang="en-US" sz="1600" b="1" dirty="0">
                <a:solidFill>
                  <a:srgbClr val="000000"/>
                </a:solidFill>
              </a:rPr>
            </a:br>
            <a:endParaRPr lang="en-US" sz="1600" b="1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</a:rPr>
              <a:t>Maxam MS 503</a:t>
            </a: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</a:rPr>
              <a:t>Bridgestone VSDT</a:t>
            </a:r>
            <a:br>
              <a:rPr lang="en-US" sz="1400" dirty="0">
                <a:solidFill>
                  <a:srgbClr val="000000"/>
                </a:solidFill>
              </a:rPr>
            </a:br>
            <a:br>
              <a:rPr lang="en-US" sz="1400" dirty="0">
                <a:solidFill>
                  <a:srgbClr val="000000"/>
                </a:solidFill>
              </a:rPr>
            </a:br>
            <a:br>
              <a:rPr lang="en-US" sz="1400" dirty="0">
                <a:solidFill>
                  <a:srgbClr val="000000"/>
                </a:solidFill>
              </a:rPr>
            </a:br>
            <a:br>
              <a:rPr lang="en-US" sz="1400" dirty="0">
                <a:solidFill>
                  <a:srgbClr val="000000"/>
                </a:solidFill>
              </a:rPr>
            </a:br>
            <a:endParaRPr lang="en-US" sz="1400" dirty="0">
              <a:solidFill>
                <a:srgbClr val="000000"/>
              </a:solidFill>
            </a:endParaRPr>
          </a:p>
          <a:p>
            <a:pPr marL="202406" indent="-202406" defTabSz="6858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</a:rPr>
              <a:t>Triangle TL538S+</a:t>
            </a:r>
          </a:p>
        </p:txBody>
      </p:sp>
    </p:spTree>
    <p:extLst>
      <p:ext uri="{BB962C8B-B14F-4D97-AF65-F5344CB8AC3E}">
        <p14:creationId xmlns:p14="http://schemas.microsoft.com/office/powerpoint/2010/main" val="14703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orlage_PPT_CAT">
  <a:themeElements>
    <a:clrScheme name="Avesco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vesco-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vesco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esco-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esco-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esco-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esco-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esco-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esco-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Vorlage_PPT_CAT</Template>
  <TotalTime>0</TotalTime>
  <Words>644</Words>
  <Application>Microsoft Office PowerPoint</Application>
  <PresentationFormat>On-screen Show (4:3)</PresentationFormat>
  <Paragraphs>133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Symbol</vt:lpstr>
      <vt:lpstr>Times New Roman</vt:lpstr>
      <vt:lpstr>Wingdings</vt:lpstr>
      <vt:lpstr>Vorlage_PPT_CAT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Avesco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 Wechselkurs im MoSale</dc:title>
  <dc:creator>sandmeierr</dc:creator>
  <cp:lastModifiedBy>Zakšauskas Andrius</cp:lastModifiedBy>
  <cp:revision>273</cp:revision>
  <cp:lastPrinted>2017-01-11T12:42:55Z</cp:lastPrinted>
  <dcterms:created xsi:type="dcterms:W3CDTF">2011-08-15T13:31:59Z</dcterms:created>
  <dcterms:modified xsi:type="dcterms:W3CDTF">2023-10-26T12:10:29Z</dcterms:modified>
</cp:coreProperties>
</file>